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19"/>
  </p:notesMasterIdLst>
  <p:sldIdLst>
    <p:sldId id="259" r:id="rId5"/>
    <p:sldId id="281" r:id="rId6"/>
    <p:sldId id="295" r:id="rId7"/>
    <p:sldId id="315" r:id="rId8"/>
    <p:sldId id="321" r:id="rId9"/>
    <p:sldId id="312" r:id="rId10"/>
    <p:sldId id="313" r:id="rId11"/>
    <p:sldId id="309" r:id="rId12"/>
    <p:sldId id="296" r:id="rId13"/>
    <p:sldId id="300" r:id="rId14"/>
    <p:sldId id="317" r:id="rId15"/>
    <p:sldId id="318" r:id="rId16"/>
    <p:sldId id="314" r:id="rId17"/>
    <p:sldId id="31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E30A7B-7AB9-42A3-80CD-DC07A5D46B2B}" v="961" dt="2023-04-20T23:18:07.9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6094" autoAdjust="0"/>
  </p:normalViewPr>
  <p:slideViewPr>
    <p:cSldViewPr snapToGrid="0">
      <p:cViewPr varScale="1">
        <p:scale>
          <a:sx n="67" d="100"/>
          <a:sy n="67" d="100"/>
        </p:scale>
        <p:origin x="1296" y="53"/>
      </p:cViewPr>
      <p:guideLst/>
    </p:cSldViewPr>
  </p:slideViewPr>
  <p:notesTextViewPr>
    <p:cViewPr>
      <p:scale>
        <a:sx n="1" d="1"/>
        <a:sy n="1" d="1"/>
      </p:scale>
      <p:origin x="0" y="0"/>
    </p:cViewPr>
  </p:notesTextViewPr>
  <p:sorterViewPr>
    <p:cViewPr varScale="1">
      <p:scale>
        <a:sx n="100" d="100"/>
        <a:sy n="100" d="100"/>
      </p:scale>
      <p:origin x="0" y="-63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verly Young" userId="f6f5bc0b29fafb33" providerId="LiveId" clId="{B1E30A7B-7AB9-42A3-80CD-DC07A5D46B2B}"/>
    <pc:docChg chg="undo custSel addSld delSld modSld sldOrd">
      <pc:chgData name="Beverly Young" userId="f6f5bc0b29fafb33" providerId="LiveId" clId="{B1E30A7B-7AB9-42A3-80CD-DC07A5D46B2B}" dt="2023-04-24T02:07:20.294" v="4667" actId="729"/>
      <pc:docMkLst>
        <pc:docMk/>
      </pc:docMkLst>
      <pc:sldChg chg="addSp delSp modSp mod setBg">
        <pc:chgData name="Beverly Young" userId="f6f5bc0b29fafb33" providerId="LiveId" clId="{B1E30A7B-7AB9-42A3-80CD-DC07A5D46B2B}" dt="2023-04-20T01:36:54.379" v="2762" actId="14826"/>
        <pc:sldMkLst>
          <pc:docMk/>
          <pc:sldMk cId="170963834" sldId="259"/>
        </pc:sldMkLst>
        <pc:spChg chg="mod ord">
          <ac:chgData name="Beverly Young" userId="f6f5bc0b29fafb33" providerId="LiveId" clId="{B1E30A7B-7AB9-42A3-80CD-DC07A5D46B2B}" dt="2023-04-20T01:21:51.453" v="2665" actId="5793"/>
          <ac:spMkLst>
            <pc:docMk/>
            <pc:sldMk cId="170963834" sldId="259"/>
            <ac:spMk id="2" creationId="{D9B36C10-A9EA-414E-B3D3-09BAD9FA950D}"/>
          </ac:spMkLst>
        </pc:spChg>
        <pc:spChg chg="add del">
          <ac:chgData name="Beverly Young" userId="f6f5bc0b29fafb33" providerId="LiveId" clId="{B1E30A7B-7AB9-42A3-80CD-DC07A5D46B2B}" dt="2023-04-19T23:18:41.618" v="1832" actId="26606"/>
          <ac:spMkLst>
            <pc:docMk/>
            <pc:sldMk cId="170963834" sldId="259"/>
            <ac:spMk id="25" creationId="{052B717E-679E-41A4-B95A-8F7DFAD3FA30}"/>
          </ac:spMkLst>
        </pc:spChg>
        <pc:spChg chg="add del">
          <ac:chgData name="Beverly Young" userId="f6f5bc0b29fafb33" providerId="LiveId" clId="{B1E30A7B-7AB9-42A3-80CD-DC07A5D46B2B}" dt="2023-04-19T23:18:41.618" v="1832" actId="26606"/>
          <ac:spMkLst>
            <pc:docMk/>
            <pc:sldMk cId="170963834" sldId="259"/>
            <ac:spMk id="27" creationId="{0B0EB278-F8C7-43AD-BCE2-A2F4D98C499D}"/>
          </ac:spMkLst>
        </pc:spChg>
        <pc:spChg chg="add">
          <ac:chgData name="Beverly Young" userId="f6f5bc0b29fafb33" providerId="LiveId" clId="{B1E30A7B-7AB9-42A3-80CD-DC07A5D46B2B}" dt="2023-04-19T23:18:41.618" v="1832" actId="26606"/>
          <ac:spMkLst>
            <pc:docMk/>
            <pc:sldMk cId="170963834" sldId="259"/>
            <ac:spMk id="52" creationId="{A221245A-B93D-45A8-B0FA-EC2AEE26EAB1}"/>
          </ac:spMkLst>
        </pc:spChg>
        <pc:spChg chg="add">
          <ac:chgData name="Beverly Young" userId="f6f5bc0b29fafb33" providerId="LiveId" clId="{B1E30A7B-7AB9-42A3-80CD-DC07A5D46B2B}" dt="2023-04-19T23:18:41.618" v="1832" actId="26606"/>
          <ac:spMkLst>
            <pc:docMk/>
            <pc:sldMk cId="170963834" sldId="259"/>
            <ac:spMk id="54" creationId="{A60A95D1-194E-4E4E-8C67-30F91F8E76D9}"/>
          </ac:spMkLst>
        </pc:spChg>
        <pc:picChg chg="mod ord">
          <ac:chgData name="Beverly Young" userId="f6f5bc0b29fafb33" providerId="LiveId" clId="{B1E30A7B-7AB9-42A3-80CD-DC07A5D46B2B}" dt="2023-04-20T01:36:54.379" v="2762" actId="14826"/>
          <ac:picMkLst>
            <pc:docMk/>
            <pc:sldMk cId="170963834" sldId="259"/>
            <ac:picMk id="6" creationId="{3CF2725B-8BAD-4651-8A3F-80E73387133C}"/>
          </ac:picMkLst>
        </pc:picChg>
        <pc:cxnChg chg="add del">
          <ac:chgData name="Beverly Young" userId="f6f5bc0b29fafb33" providerId="LiveId" clId="{B1E30A7B-7AB9-42A3-80CD-DC07A5D46B2B}" dt="2023-04-19T23:18:41.618" v="1832" actId="26606"/>
          <ac:cxnSpMkLst>
            <pc:docMk/>
            <pc:sldMk cId="170963834" sldId="259"/>
            <ac:cxnSpMk id="11" creationId="{4436E0F2-A64B-471E-93C0-8DFE08CC57C8}"/>
          </ac:cxnSpMkLst>
        </pc:cxnChg>
        <pc:cxnChg chg="add del">
          <ac:chgData name="Beverly Young" userId="f6f5bc0b29fafb33" providerId="LiveId" clId="{B1E30A7B-7AB9-42A3-80CD-DC07A5D46B2B}" dt="2023-04-19T23:18:41.618" v="1832" actId="26606"/>
          <ac:cxnSpMkLst>
            <pc:docMk/>
            <pc:sldMk cId="170963834" sldId="259"/>
            <ac:cxnSpMk id="13" creationId="{DC1E3AB1-2A8C-4607-9FAE-D8BDB280FE1A}"/>
          </ac:cxnSpMkLst>
        </pc:cxnChg>
        <pc:cxnChg chg="add del">
          <ac:chgData name="Beverly Young" userId="f6f5bc0b29fafb33" providerId="LiveId" clId="{B1E30A7B-7AB9-42A3-80CD-DC07A5D46B2B}" dt="2023-04-19T23:18:41.618" v="1832" actId="26606"/>
          <ac:cxnSpMkLst>
            <pc:docMk/>
            <pc:sldMk cId="170963834" sldId="259"/>
            <ac:cxnSpMk id="15" creationId="{26D66059-832F-40B6-A35F-F56C8F38A1E7}"/>
          </ac:cxnSpMkLst>
        </pc:cxnChg>
        <pc:cxnChg chg="add del">
          <ac:chgData name="Beverly Young" userId="f6f5bc0b29fafb33" providerId="LiveId" clId="{B1E30A7B-7AB9-42A3-80CD-DC07A5D46B2B}" dt="2023-04-19T23:18:41.618" v="1832" actId="26606"/>
          <ac:cxnSpMkLst>
            <pc:docMk/>
            <pc:sldMk cId="170963834" sldId="259"/>
            <ac:cxnSpMk id="17" creationId="{A515E2ED-7EA9-448D-83FA-54C3DF9723BD}"/>
          </ac:cxnSpMkLst>
        </pc:cxnChg>
        <pc:cxnChg chg="add del">
          <ac:chgData name="Beverly Young" userId="f6f5bc0b29fafb33" providerId="LiveId" clId="{B1E30A7B-7AB9-42A3-80CD-DC07A5D46B2B}" dt="2023-04-19T23:18:41.618" v="1832" actId="26606"/>
          <ac:cxnSpMkLst>
            <pc:docMk/>
            <pc:sldMk cId="170963834" sldId="259"/>
            <ac:cxnSpMk id="19" creationId="{20595356-EABD-4767-AC9D-EA21FF115EC0}"/>
          </ac:cxnSpMkLst>
        </pc:cxnChg>
        <pc:cxnChg chg="add del">
          <ac:chgData name="Beverly Young" userId="f6f5bc0b29fafb33" providerId="LiveId" clId="{B1E30A7B-7AB9-42A3-80CD-DC07A5D46B2B}" dt="2023-04-19T23:18:41.618" v="1832" actId="26606"/>
          <ac:cxnSpMkLst>
            <pc:docMk/>
            <pc:sldMk cId="170963834" sldId="259"/>
            <ac:cxnSpMk id="21" creationId="{28CD9F06-9628-469C-B788-A894E3E08281}"/>
          </ac:cxnSpMkLst>
        </pc:cxnChg>
        <pc:cxnChg chg="add del">
          <ac:chgData name="Beverly Young" userId="f6f5bc0b29fafb33" providerId="LiveId" clId="{B1E30A7B-7AB9-42A3-80CD-DC07A5D46B2B}" dt="2023-04-19T23:18:41.618" v="1832" actId="26606"/>
          <ac:cxnSpMkLst>
            <pc:docMk/>
            <pc:sldMk cId="170963834" sldId="259"/>
            <ac:cxnSpMk id="23" creationId="{8550A431-0B61-421B-B4B7-24C0CFF0F938}"/>
          </ac:cxnSpMkLst>
        </pc:cxnChg>
        <pc:cxnChg chg="add del">
          <ac:chgData name="Beverly Young" userId="f6f5bc0b29fafb33" providerId="LiveId" clId="{B1E30A7B-7AB9-42A3-80CD-DC07A5D46B2B}" dt="2023-04-19T23:18:41.618" v="1832" actId="26606"/>
          <ac:cxnSpMkLst>
            <pc:docMk/>
            <pc:sldMk cId="170963834" sldId="259"/>
            <ac:cxnSpMk id="29" creationId="{50A7A0AD-25ED-4137-AA04-A0E36CAA8E4A}"/>
          </ac:cxnSpMkLst>
        </pc:cxnChg>
        <pc:cxnChg chg="add del">
          <ac:chgData name="Beverly Young" userId="f6f5bc0b29fafb33" providerId="LiveId" clId="{B1E30A7B-7AB9-42A3-80CD-DC07A5D46B2B}" dt="2023-04-19T23:18:41.618" v="1832" actId="26606"/>
          <ac:cxnSpMkLst>
            <pc:docMk/>
            <pc:sldMk cId="170963834" sldId="259"/>
            <ac:cxnSpMk id="31" creationId="{B186F20B-6445-4368-B022-F9EABF15AE19}"/>
          </ac:cxnSpMkLst>
        </pc:cxnChg>
        <pc:cxnChg chg="add del">
          <ac:chgData name="Beverly Young" userId="f6f5bc0b29fafb33" providerId="LiveId" clId="{B1E30A7B-7AB9-42A3-80CD-DC07A5D46B2B}" dt="2023-04-19T23:18:41.618" v="1832" actId="26606"/>
          <ac:cxnSpMkLst>
            <pc:docMk/>
            <pc:sldMk cId="170963834" sldId="259"/>
            <ac:cxnSpMk id="33" creationId="{99F97BBF-9EBF-4BEE-B39C-E6C666941D8D}"/>
          </ac:cxnSpMkLst>
        </pc:cxnChg>
        <pc:cxnChg chg="add">
          <ac:chgData name="Beverly Young" userId="f6f5bc0b29fafb33" providerId="LiveId" clId="{B1E30A7B-7AB9-42A3-80CD-DC07A5D46B2B}" dt="2023-04-19T23:18:41.618" v="1832" actId="26606"/>
          <ac:cxnSpMkLst>
            <pc:docMk/>
            <pc:sldMk cId="170963834" sldId="259"/>
            <ac:cxnSpMk id="38" creationId="{4436E0F2-A64B-471E-93C0-8DFE08CC57C8}"/>
          </ac:cxnSpMkLst>
        </pc:cxnChg>
        <pc:cxnChg chg="add">
          <ac:chgData name="Beverly Young" userId="f6f5bc0b29fafb33" providerId="LiveId" clId="{B1E30A7B-7AB9-42A3-80CD-DC07A5D46B2B}" dt="2023-04-19T23:18:41.618" v="1832" actId="26606"/>
          <ac:cxnSpMkLst>
            <pc:docMk/>
            <pc:sldMk cId="170963834" sldId="259"/>
            <ac:cxnSpMk id="40" creationId="{DC1E3AB1-2A8C-4607-9FAE-D8BDB280FE1A}"/>
          </ac:cxnSpMkLst>
        </pc:cxnChg>
        <pc:cxnChg chg="add">
          <ac:chgData name="Beverly Young" userId="f6f5bc0b29fafb33" providerId="LiveId" clId="{B1E30A7B-7AB9-42A3-80CD-DC07A5D46B2B}" dt="2023-04-19T23:18:41.618" v="1832" actId="26606"/>
          <ac:cxnSpMkLst>
            <pc:docMk/>
            <pc:sldMk cId="170963834" sldId="259"/>
            <ac:cxnSpMk id="42" creationId="{26D66059-832F-40B6-A35F-F56C8F38A1E7}"/>
          </ac:cxnSpMkLst>
        </pc:cxnChg>
        <pc:cxnChg chg="add">
          <ac:chgData name="Beverly Young" userId="f6f5bc0b29fafb33" providerId="LiveId" clId="{B1E30A7B-7AB9-42A3-80CD-DC07A5D46B2B}" dt="2023-04-19T23:18:41.618" v="1832" actId="26606"/>
          <ac:cxnSpMkLst>
            <pc:docMk/>
            <pc:sldMk cId="170963834" sldId="259"/>
            <ac:cxnSpMk id="44" creationId="{A515E2ED-7EA9-448D-83FA-54C3DF9723BD}"/>
          </ac:cxnSpMkLst>
        </pc:cxnChg>
        <pc:cxnChg chg="add">
          <ac:chgData name="Beverly Young" userId="f6f5bc0b29fafb33" providerId="LiveId" clId="{B1E30A7B-7AB9-42A3-80CD-DC07A5D46B2B}" dt="2023-04-19T23:18:41.618" v="1832" actId="26606"/>
          <ac:cxnSpMkLst>
            <pc:docMk/>
            <pc:sldMk cId="170963834" sldId="259"/>
            <ac:cxnSpMk id="46" creationId="{20595356-EABD-4767-AC9D-EA21FF115EC0}"/>
          </ac:cxnSpMkLst>
        </pc:cxnChg>
        <pc:cxnChg chg="add">
          <ac:chgData name="Beverly Young" userId="f6f5bc0b29fafb33" providerId="LiveId" clId="{B1E30A7B-7AB9-42A3-80CD-DC07A5D46B2B}" dt="2023-04-19T23:18:41.618" v="1832" actId="26606"/>
          <ac:cxnSpMkLst>
            <pc:docMk/>
            <pc:sldMk cId="170963834" sldId="259"/>
            <ac:cxnSpMk id="48" creationId="{28CD9F06-9628-469C-B788-A894E3E08281}"/>
          </ac:cxnSpMkLst>
        </pc:cxnChg>
        <pc:cxnChg chg="add">
          <ac:chgData name="Beverly Young" userId="f6f5bc0b29fafb33" providerId="LiveId" clId="{B1E30A7B-7AB9-42A3-80CD-DC07A5D46B2B}" dt="2023-04-19T23:18:41.618" v="1832" actId="26606"/>
          <ac:cxnSpMkLst>
            <pc:docMk/>
            <pc:sldMk cId="170963834" sldId="259"/>
            <ac:cxnSpMk id="50" creationId="{8550A431-0B61-421B-B4B7-24C0CFF0F938}"/>
          </ac:cxnSpMkLst>
        </pc:cxnChg>
        <pc:cxnChg chg="add">
          <ac:chgData name="Beverly Young" userId="f6f5bc0b29fafb33" providerId="LiveId" clId="{B1E30A7B-7AB9-42A3-80CD-DC07A5D46B2B}" dt="2023-04-19T23:18:41.618" v="1832" actId="26606"/>
          <ac:cxnSpMkLst>
            <pc:docMk/>
            <pc:sldMk cId="170963834" sldId="259"/>
            <ac:cxnSpMk id="56" creationId="{64C0A835-9AC9-4D0F-A529-BE4789E126C4}"/>
          </ac:cxnSpMkLst>
        </pc:cxnChg>
        <pc:cxnChg chg="add">
          <ac:chgData name="Beverly Young" userId="f6f5bc0b29fafb33" providerId="LiveId" clId="{B1E30A7B-7AB9-42A3-80CD-DC07A5D46B2B}" dt="2023-04-19T23:18:41.618" v="1832" actId="26606"/>
          <ac:cxnSpMkLst>
            <pc:docMk/>
            <pc:sldMk cId="170963834" sldId="259"/>
            <ac:cxnSpMk id="58" creationId="{7CF67ECC-797A-4CA0-87E3-36046649860E}"/>
          </ac:cxnSpMkLst>
        </pc:cxnChg>
      </pc:sldChg>
      <pc:sldChg chg="addSp delSp modSp mod setBg modShow modNotesTx">
        <pc:chgData name="Beverly Young" userId="f6f5bc0b29fafb33" providerId="LiveId" clId="{B1E30A7B-7AB9-42A3-80CD-DC07A5D46B2B}" dt="2023-04-24T02:07:03.003" v="4666" actId="729"/>
        <pc:sldMkLst>
          <pc:docMk/>
          <pc:sldMk cId="2976291157" sldId="281"/>
        </pc:sldMkLst>
        <pc:spChg chg="mod">
          <ac:chgData name="Beverly Young" userId="f6f5bc0b29fafb33" providerId="LiveId" clId="{B1E30A7B-7AB9-42A3-80CD-DC07A5D46B2B}" dt="2023-04-19T23:53:29.856" v="1980" actId="14100"/>
          <ac:spMkLst>
            <pc:docMk/>
            <pc:sldMk cId="2976291157" sldId="281"/>
            <ac:spMk id="2" creationId="{7A615E37-3C95-4E35-8624-CC190CC12235}"/>
          </ac:spMkLst>
        </pc:spChg>
        <pc:spChg chg="mod ord">
          <ac:chgData name="Beverly Young" userId="f6f5bc0b29fafb33" providerId="LiveId" clId="{B1E30A7B-7AB9-42A3-80CD-DC07A5D46B2B}" dt="2023-04-21T00:27:15.984" v="4581" actId="6549"/>
          <ac:spMkLst>
            <pc:docMk/>
            <pc:sldMk cId="2976291157" sldId="281"/>
            <ac:spMk id="3" creationId="{CF816715-277D-4042-B401-03CD007D7CDB}"/>
          </ac:spMkLst>
        </pc:spChg>
        <pc:spChg chg="add del mod">
          <ac:chgData name="Beverly Young" userId="f6f5bc0b29fafb33" providerId="LiveId" clId="{B1E30A7B-7AB9-42A3-80CD-DC07A5D46B2B}" dt="2023-04-20T19:28:26.282" v="3102" actId="478"/>
          <ac:spMkLst>
            <pc:docMk/>
            <pc:sldMk cId="2976291157" sldId="281"/>
            <ac:spMk id="4" creationId="{B319FAC8-D8ED-9FBC-5C47-923AB9A0B908}"/>
          </ac:spMkLst>
        </pc:spChg>
        <pc:spChg chg="add del mod">
          <ac:chgData name="Beverly Young" userId="f6f5bc0b29fafb33" providerId="LiveId" clId="{B1E30A7B-7AB9-42A3-80CD-DC07A5D46B2B}" dt="2023-04-20T19:27:35.486" v="3094" actId="478"/>
          <ac:spMkLst>
            <pc:docMk/>
            <pc:sldMk cId="2976291157" sldId="281"/>
            <ac:spMk id="13" creationId="{0B8631FE-8925-EF11-7CD0-7FC948DD10DC}"/>
          </ac:spMkLst>
        </pc:spChg>
        <pc:spChg chg="add del mod">
          <ac:chgData name="Beverly Young" userId="f6f5bc0b29fafb33" providerId="LiveId" clId="{B1E30A7B-7AB9-42A3-80CD-DC07A5D46B2B}" dt="2023-04-20T19:29:12.999" v="3109" actId="478"/>
          <ac:spMkLst>
            <pc:docMk/>
            <pc:sldMk cId="2976291157" sldId="281"/>
            <ac:spMk id="15" creationId="{550A48BE-D902-EDC8-B41A-37A589B95618}"/>
          </ac:spMkLst>
        </pc:spChg>
        <pc:spChg chg="mod">
          <ac:chgData name="Beverly Young" userId="f6f5bc0b29fafb33" providerId="LiveId" clId="{B1E30A7B-7AB9-42A3-80CD-DC07A5D46B2B}" dt="2023-04-19T23:40:19.153" v="1874" actId="26606"/>
          <ac:spMkLst>
            <pc:docMk/>
            <pc:sldMk cId="2976291157" sldId="281"/>
            <ac:spMk id="37" creationId="{D3141030-4F7D-4526-B0FC-1EA787D5BF2D}"/>
          </ac:spMkLst>
        </pc:spChg>
        <pc:spChg chg="add del">
          <ac:chgData name="Beverly Young" userId="f6f5bc0b29fafb33" providerId="LiveId" clId="{B1E30A7B-7AB9-42A3-80CD-DC07A5D46B2B}" dt="2023-04-19T23:23:00.163" v="1855" actId="26606"/>
          <ac:spMkLst>
            <pc:docMk/>
            <pc:sldMk cId="2976291157" sldId="281"/>
            <ac:spMk id="51" creationId="{A817523A-D1A4-4AA1-A06E-3E8AA7B4B972}"/>
          </ac:spMkLst>
        </pc:spChg>
        <pc:spChg chg="add del">
          <ac:chgData name="Beverly Young" userId="f6f5bc0b29fafb33" providerId="LiveId" clId="{B1E30A7B-7AB9-42A3-80CD-DC07A5D46B2B}" dt="2023-04-19T23:23:00.163" v="1855" actId="26606"/>
          <ac:spMkLst>
            <pc:docMk/>
            <pc:sldMk cId="2976291157" sldId="281"/>
            <ac:spMk id="53" creationId="{04E9E526-05D2-4C66-8B99-CB7BC51F326C}"/>
          </ac:spMkLst>
        </pc:spChg>
        <pc:spChg chg="add del">
          <ac:chgData name="Beverly Young" userId="f6f5bc0b29fafb33" providerId="LiveId" clId="{B1E30A7B-7AB9-42A3-80CD-DC07A5D46B2B}" dt="2023-04-19T23:21:36.290" v="1852" actId="26606"/>
          <ac:spMkLst>
            <pc:docMk/>
            <pc:sldMk cId="2976291157" sldId="281"/>
            <ac:spMk id="56" creationId="{2B78D151-52A1-46B3-8374-570DA802E9A5}"/>
          </ac:spMkLst>
        </pc:spChg>
        <pc:spChg chg="add del">
          <ac:chgData name="Beverly Young" userId="f6f5bc0b29fafb33" providerId="LiveId" clId="{B1E30A7B-7AB9-42A3-80CD-DC07A5D46B2B}" dt="2023-04-19T23:21:36.290" v="1852" actId="26606"/>
          <ac:spMkLst>
            <pc:docMk/>
            <pc:sldMk cId="2976291157" sldId="281"/>
            <ac:spMk id="58" creationId="{6C745475-F6E1-4944-B2F1-A82F3444F7EE}"/>
          </ac:spMkLst>
        </pc:spChg>
        <pc:spChg chg="add del">
          <ac:chgData name="Beverly Young" userId="f6f5bc0b29fafb33" providerId="LiveId" clId="{B1E30A7B-7AB9-42A3-80CD-DC07A5D46B2B}" dt="2023-04-19T23:33:43.979" v="1860" actId="26606"/>
          <ac:spMkLst>
            <pc:docMk/>
            <pc:sldMk cId="2976291157" sldId="281"/>
            <ac:spMk id="66" creationId="{AEF71B21-A3C8-452A-B86A-E44BC40E0D6D}"/>
          </ac:spMkLst>
        </pc:spChg>
        <pc:spChg chg="add del">
          <ac:chgData name="Beverly Young" userId="f6f5bc0b29fafb33" providerId="LiveId" clId="{B1E30A7B-7AB9-42A3-80CD-DC07A5D46B2B}" dt="2023-04-19T23:33:45.473" v="1862" actId="26606"/>
          <ac:spMkLst>
            <pc:docMk/>
            <pc:sldMk cId="2976291157" sldId="281"/>
            <ac:spMk id="77" creationId="{ED6B5EE9-8CCA-4AEF-A028-6BFFF440878D}"/>
          </ac:spMkLst>
        </pc:spChg>
        <pc:spChg chg="add del">
          <ac:chgData name="Beverly Young" userId="f6f5bc0b29fafb33" providerId="LiveId" clId="{B1E30A7B-7AB9-42A3-80CD-DC07A5D46B2B}" dt="2023-04-19T23:40:19.153" v="1874" actId="26606"/>
          <ac:spMkLst>
            <pc:docMk/>
            <pc:sldMk cId="2976291157" sldId="281"/>
            <ac:spMk id="88" creationId="{8590DAC5-BA81-4AF8-B0CA-D66712B3055B}"/>
          </ac:spMkLst>
        </pc:spChg>
        <pc:spChg chg="add del">
          <ac:chgData name="Beverly Young" userId="f6f5bc0b29fafb33" providerId="LiveId" clId="{B1E30A7B-7AB9-42A3-80CD-DC07A5D46B2B}" dt="2023-04-19T23:40:19.153" v="1874" actId="26606"/>
          <ac:spMkLst>
            <pc:docMk/>
            <pc:sldMk cId="2976291157" sldId="281"/>
            <ac:spMk id="89" creationId="{3BAB7E7E-14BD-4509-AD05-57C2EF74C149}"/>
          </ac:spMkLst>
        </pc:spChg>
        <pc:spChg chg="add">
          <ac:chgData name="Beverly Young" userId="f6f5bc0b29fafb33" providerId="LiveId" clId="{B1E30A7B-7AB9-42A3-80CD-DC07A5D46B2B}" dt="2023-04-19T23:40:19.153" v="1874" actId="26606"/>
          <ac:spMkLst>
            <pc:docMk/>
            <pc:sldMk cId="2976291157" sldId="281"/>
            <ac:spMk id="109" creationId="{ED6B5EE9-8CCA-4AEF-A028-6BFFF440878D}"/>
          </ac:spMkLst>
        </pc:spChg>
        <pc:picChg chg="add del mod ord">
          <ac:chgData name="Beverly Young" userId="f6f5bc0b29fafb33" providerId="LiveId" clId="{B1E30A7B-7AB9-42A3-80CD-DC07A5D46B2B}" dt="2023-04-20T19:25:46.373" v="3086" actId="478"/>
          <ac:picMkLst>
            <pc:docMk/>
            <pc:sldMk cId="2976291157" sldId="281"/>
            <ac:picMk id="5" creationId="{B412193C-0CC3-422C-8F8B-0C9A13A90808}"/>
          </ac:picMkLst>
        </pc:picChg>
        <pc:picChg chg="del mod ord">
          <ac:chgData name="Beverly Young" userId="f6f5bc0b29fafb33" providerId="LiveId" clId="{B1E30A7B-7AB9-42A3-80CD-DC07A5D46B2B}" dt="2023-04-20T19:27:26.993" v="3091" actId="478"/>
          <ac:picMkLst>
            <pc:docMk/>
            <pc:sldMk cId="2976291157" sldId="281"/>
            <ac:picMk id="7" creationId="{4C61771D-5836-4E5C-A19A-3F15641B8794}"/>
          </ac:picMkLst>
        </pc:picChg>
        <pc:picChg chg="add del">
          <ac:chgData name="Beverly Young" userId="f6f5bc0b29fafb33" providerId="LiveId" clId="{B1E30A7B-7AB9-42A3-80CD-DC07A5D46B2B}" dt="2023-04-20T19:28:33.432" v="3103" actId="478"/>
          <ac:picMkLst>
            <pc:docMk/>
            <pc:sldMk cId="2976291157" sldId="281"/>
            <ac:picMk id="8" creationId="{AFEBCF43-01A0-C656-725C-FD59128BF1F6}"/>
          </ac:picMkLst>
        </pc:picChg>
        <pc:picChg chg="del mod">
          <ac:chgData name="Beverly Young" userId="f6f5bc0b29fafb33" providerId="LiveId" clId="{B1E30A7B-7AB9-42A3-80CD-DC07A5D46B2B}" dt="2023-04-20T19:29:10.312" v="3108" actId="478"/>
          <ac:picMkLst>
            <pc:docMk/>
            <pc:sldMk cId="2976291157" sldId="281"/>
            <ac:picMk id="9" creationId="{51C83C9C-B18C-4D14-8539-EBB0422AB0F9}"/>
          </ac:picMkLst>
        </pc:picChg>
        <pc:picChg chg="add mod">
          <ac:chgData name="Beverly Young" userId="f6f5bc0b29fafb33" providerId="LiveId" clId="{B1E30A7B-7AB9-42A3-80CD-DC07A5D46B2B}" dt="2023-04-20T19:30:25.204" v="3123" actId="14100"/>
          <ac:picMkLst>
            <pc:docMk/>
            <pc:sldMk cId="2976291157" sldId="281"/>
            <ac:picMk id="11" creationId="{AF354054-6DBB-DD5A-5B9C-877B4172D5D3}"/>
          </ac:picMkLst>
        </pc:picChg>
        <pc:cxnChg chg="add del">
          <ac:chgData name="Beverly Young" userId="f6f5bc0b29fafb33" providerId="LiveId" clId="{B1E30A7B-7AB9-42A3-80CD-DC07A5D46B2B}" dt="2023-04-19T23:23:00.163" v="1855" actId="26606"/>
          <ac:cxnSpMkLst>
            <pc:docMk/>
            <pc:sldMk cId="2976291157" sldId="281"/>
            <ac:cxnSpMk id="39" creationId="{4436E0F2-A64B-471E-93C0-8DFE08CC57C8}"/>
          </ac:cxnSpMkLst>
        </pc:cxnChg>
        <pc:cxnChg chg="add del">
          <ac:chgData name="Beverly Young" userId="f6f5bc0b29fafb33" providerId="LiveId" clId="{B1E30A7B-7AB9-42A3-80CD-DC07A5D46B2B}" dt="2023-04-19T23:23:00.163" v="1855" actId="26606"/>
          <ac:cxnSpMkLst>
            <pc:docMk/>
            <pc:sldMk cId="2976291157" sldId="281"/>
            <ac:cxnSpMk id="40" creationId="{DC1E3AB1-2A8C-4607-9FAE-D8BDB280FE1A}"/>
          </ac:cxnSpMkLst>
        </pc:cxnChg>
        <pc:cxnChg chg="add del">
          <ac:chgData name="Beverly Young" userId="f6f5bc0b29fafb33" providerId="LiveId" clId="{B1E30A7B-7AB9-42A3-80CD-DC07A5D46B2B}" dt="2023-04-19T23:23:00.163" v="1855" actId="26606"/>
          <ac:cxnSpMkLst>
            <pc:docMk/>
            <pc:sldMk cId="2976291157" sldId="281"/>
            <ac:cxnSpMk id="41" creationId="{26D66059-832F-40B6-A35F-F56C8F38A1E7}"/>
          </ac:cxnSpMkLst>
        </pc:cxnChg>
        <pc:cxnChg chg="add del">
          <ac:chgData name="Beverly Young" userId="f6f5bc0b29fafb33" providerId="LiveId" clId="{B1E30A7B-7AB9-42A3-80CD-DC07A5D46B2B}" dt="2023-04-19T23:21:36.290" v="1852" actId="26606"/>
          <ac:cxnSpMkLst>
            <pc:docMk/>
            <pc:sldMk cId="2976291157" sldId="281"/>
            <ac:cxnSpMk id="42" creationId="{4436E0F2-A64B-471E-93C0-8DFE08CC57C8}"/>
          </ac:cxnSpMkLst>
        </pc:cxnChg>
        <pc:cxnChg chg="add del">
          <ac:chgData name="Beverly Young" userId="f6f5bc0b29fafb33" providerId="LiveId" clId="{B1E30A7B-7AB9-42A3-80CD-DC07A5D46B2B}" dt="2023-04-19T23:23:00.163" v="1855" actId="26606"/>
          <ac:cxnSpMkLst>
            <pc:docMk/>
            <pc:sldMk cId="2976291157" sldId="281"/>
            <ac:cxnSpMk id="43" creationId="{A515E2ED-7EA9-448D-83FA-54C3DF9723BD}"/>
          </ac:cxnSpMkLst>
        </pc:cxnChg>
        <pc:cxnChg chg="add del">
          <ac:chgData name="Beverly Young" userId="f6f5bc0b29fafb33" providerId="LiveId" clId="{B1E30A7B-7AB9-42A3-80CD-DC07A5D46B2B}" dt="2023-04-19T23:21:36.290" v="1852" actId="26606"/>
          <ac:cxnSpMkLst>
            <pc:docMk/>
            <pc:sldMk cId="2976291157" sldId="281"/>
            <ac:cxnSpMk id="44" creationId="{DC1E3AB1-2A8C-4607-9FAE-D8BDB280FE1A}"/>
          </ac:cxnSpMkLst>
        </pc:cxnChg>
        <pc:cxnChg chg="add del">
          <ac:chgData name="Beverly Young" userId="f6f5bc0b29fafb33" providerId="LiveId" clId="{B1E30A7B-7AB9-42A3-80CD-DC07A5D46B2B}" dt="2023-04-19T23:23:00.163" v="1855" actId="26606"/>
          <ac:cxnSpMkLst>
            <pc:docMk/>
            <pc:sldMk cId="2976291157" sldId="281"/>
            <ac:cxnSpMk id="45" creationId="{20595356-EABD-4767-AC9D-EA21FF115EC0}"/>
          </ac:cxnSpMkLst>
        </pc:cxnChg>
        <pc:cxnChg chg="add del">
          <ac:chgData name="Beverly Young" userId="f6f5bc0b29fafb33" providerId="LiveId" clId="{B1E30A7B-7AB9-42A3-80CD-DC07A5D46B2B}" dt="2023-04-19T23:21:36.290" v="1852" actId="26606"/>
          <ac:cxnSpMkLst>
            <pc:docMk/>
            <pc:sldMk cId="2976291157" sldId="281"/>
            <ac:cxnSpMk id="46" creationId="{26D66059-832F-40B6-A35F-F56C8F38A1E7}"/>
          </ac:cxnSpMkLst>
        </pc:cxnChg>
        <pc:cxnChg chg="add del">
          <ac:chgData name="Beverly Young" userId="f6f5bc0b29fafb33" providerId="LiveId" clId="{B1E30A7B-7AB9-42A3-80CD-DC07A5D46B2B}" dt="2023-04-19T23:23:00.163" v="1855" actId="26606"/>
          <ac:cxnSpMkLst>
            <pc:docMk/>
            <pc:sldMk cId="2976291157" sldId="281"/>
            <ac:cxnSpMk id="47" creationId="{28CD9F06-9628-469C-B788-A894E3E08281}"/>
          </ac:cxnSpMkLst>
        </pc:cxnChg>
        <pc:cxnChg chg="add del">
          <ac:chgData name="Beverly Young" userId="f6f5bc0b29fafb33" providerId="LiveId" clId="{B1E30A7B-7AB9-42A3-80CD-DC07A5D46B2B}" dt="2023-04-19T23:21:36.290" v="1852" actId="26606"/>
          <ac:cxnSpMkLst>
            <pc:docMk/>
            <pc:sldMk cId="2976291157" sldId="281"/>
            <ac:cxnSpMk id="48" creationId="{A515E2ED-7EA9-448D-83FA-54C3DF9723BD}"/>
          </ac:cxnSpMkLst>
        </pc:cxnChg>
        <pc:cxnChg chg="add del">
          <ac:chgData name="Beverly Young" userId="f6f5bc0b29fafb33" providerId="LiveId" clId="{B1E30A7B-7AB9-42A3-80CD-DC07A5D46B2B}" dt="2023-04-19T23:23:00.163" v="1855" actId="26606"/>
          <ac:cxnSpMkLst>
            <pc:docMk/>
            <pc:sldMk cId="2976291157" sldId="281"/>
            <ac:cxnSpMk id="49" creationId="{8550A431-0B61-421B-B4B7-24C0CFF0F938}"/>
          </ac:cxnSpMkLst>
        </pc:cxnChg>
        <pc:cxnChg chg="add del">
          <ac:chgData name="Beverly Young" userId="f6f5bc0b29fafb33" providerId="LiveId" clId="{B1E30A7B-7AB9-42A3-80CD-DC07A5D46B2B}" dt="2023-04-19T23:21:36.290" v="1852" actId="26606"/>
          <ac:cxnSpMkLst>
            <pc:docMk/>
            <pc:sldMk cId="2976291157" sldId="281"/>
            <ac:cxnSpMk id="50" creationId="{20595356-EABD-4767-AC9D-EA21FF115EC0}"/>
          </ac:cxnSpMkLst>
        </pc:cxnChg>
        <pc:cxnChg chg="add del">
          <ac:chgData name="Beverly Young" userId="f6f5bc0b29fafb33" providerId="LiveId" clId="{B1E30A7B-7AB9-42A3-80CD-DC07A5D46B2B}" dt="2023-04-19T23:21:36.290" v="1852" actId="26606"/>
          <ac:cxnSpMkLst>
            <pc:docMk/>
            <pc:sldMk cId="2976291157" sldId="281"/>
            <ac:cxnSpMk id="52" creationId="{28CD9F06-9628-469C-B788-A894E3E08281}"/>
          </ac:cxnSpMkLst>
        </pc:cxnChg>
        <pc:cxnChg chg="add del">
          <ac:chgData name="Beverly Young" userId="f6f5bc0b29fafb33" providerId="LiveId" clId="{B1E30A7B-7AB9-42A3-80CD-DC07A5D46B2B}" dt="2023-04-19T23:21:36.290" v="1852" actId="26606"/>
          <ac:cxnSpMkLst>
            <pc:docMk/>
            <pc:sldMk cId="2976291157" sldId="281"/>
            <ac:cxnSpMk id="54" creationId="{8550A431-0B61-421B-B4B7-24C0CFF0F938}"/>
          </ac:cxnSpMkLst>
        </pc:cxnChg>
        <pc:cxnChg chg="add del">
          <ac:chgData name="Beverly Young" userId="f6f5bc0b29fafb33" providerId="LiveId" clId="{B1E30A7B-7AB9-42A3-80CD-DC07A5D46B2B}" dt="2023-04-19T23:23:00.163" v="1855" actId="26606"/>
          <ac:cxnSpMkLst>
            <pc:docMk/>
            <pc:sldMk cId="2976291157" sldId="281"/>
            <ac:cxnSpMk id="55" creationId="{F3F47F83-8728-4E0D-BDE6-2C09A035C87C}"/>
          </ac:cxnSpMkLst>
        </pc:cxnChg>
        <pc:cxnChg chg="add del">
          <ac:chgData name="Beverly Young" userId="f6f5bc0b29fafb33" providerId="LiveId" clId="{B1E30A7B-7AB9-42A3-80CD-DC07A5D46B2B}" dt="2023-04-19T23:33:43.979" v="1860" actId="26606"/>
          <ac:cxnSpMkLst>
            <pc:docMk/>
            <pc:sldMk cId="2976291157" sldId="281"/>
            <ac:cxnSpMk id="57" creationId="{4436E0F2-A64B-471E-93C0-8DFE08CC57C8}"/>
          </ac:cxnSpMkLst>
        </pc:cxnChg>
        <pc:cxnChg chg="add del">
          <ac:chgData name="Beverly Young" userId="f6f5bc0b29fafb33" providerId="LiveId" clId="{B1E30A7B-7AB9-42A3-80CD-DC07A5D46B2B}" dt="2023-04-19T23:33:43.979" v="1860" actId="26606"/>
          <ac:cxnSpMkLst>
            <pc:docMk/>
            <pc:sldMk cId="2976291157" sldId="281"/>
            <ac:cxnSpMk id="59" creationId="{DC1E3AB1-2A8C-4607-9FAE-D8BDB280FE1A}"/>
          </ac:cxnSpMkLst>
        </pc:cxnChg>
        <pc:cxnChg chg="add del">
          <ac:chgData name="Beverly Young" userId="f6f5bc0b29fafb33" providerId="LiveId" clId="{B1E30A7B-7AB9-42A3-80CD-DC07A5D46B2B}" dt="2023-04-19T23:21:36.290" v="1852" actId="26606"/>
          <ac:cxnSpMkLst>
            <pc:docMk/>
            <pc:sldMk cId="2976291157" sldId="281"/>
            <ac:cxnSpMk id="60" creationId="{E2F61726-9292-4844-9EBF-341051AAFDBE}"/>
          </ac:cxnSpMkLst>
        </pc:cxnChg>
        <pc:cxnChg chg="add del">
          <ac:chgData name="Beverly Young" userId="f6f5bc0b29fafb33" providerId="LiveId" clId="{B1E30A7B-7AB9-42A3-80CD-DC07A5D46B2B}" dt="2023-04-19T23:33:43.979" v="1860" actId="26606"/>
          <ac:cxnSpMkLst>
            <pc:docMk/>
            <pc:sldMk cId="2976291157" sldId="281"/>
            <ac:cxnSpMk id="61" creationId="{26D66059-832F-40B6-A35F-F56C8F38A1E7}"/>
          </ac:cxnSpMkLst>
        </pc:cxnChg>
        <pc:cxnChg chg="add del">
          <ac:chgData name="Beverly Young" userId="f6f5bc0b29fafb33" providerId="LiveId" clId="{B1E30A7B-7AB9-42A3-80CD-DC07A5D46B2B}" dt="2023-04-19T23:33:43.979" v="1860" actId="26606"/>
          <ac:cxnSpMkLst>
            <pc:docMk/>
            <pc:sldMk cId="2976291157" sldId="281"/>
            <ac:cxnSpMk id="62" creationId="{A515E2ED-7EA9-448D-83FA-54C3DF9723BD}"/>
          </ac:cxnSpMkLst>
        </pc:cxnChg>
        <pc:cxnChg chg="add del">
          <ac:chgData name="Beverly Young" userId="f6f5bc0b29fafb33" providerId="LiveId" clId="{B1E30A7B-7AB9-42A3-80CD-DC07A5D46B2B}" dt="2023-04-19T23:33:43.979" v="1860" actId="26606"/>
          <ac:cxnSpMkLst>
            <pc:docMk/>
            <pc:sldMk cId="2976291157" sldId="281"/>
            <ac:cxnSpMk id="63" creationId="{20595356-EABD-4767-AC9D-EA21FF115EC0}"/>
          </ac:cxnSpMkLst>
        </pc:cxnChg>
        <pc:cxnChg chg="add del">
          <ac:chgData name="Beverly Young" userId="f6f5bc0b29fafb33" providerId="LiveId" clId="{B1E30A7B-7AB9-42A3-80CD-DC07A5D46B2B}" dt="2023-04-19T23:33:43.979" v="1860" actId="26606"/>
          <ac:cxnSpMkLst>
            <pc:docMk/>
            <pc:sldMk cId="2976291157" sldId="281"/>
            <ac:cxnSpMk id="64" creationId="{28CD9F06-9628-469C-B788-A894E3E08281}"/>
          </ac:cxnSpMkLst>
        </pc:cxnChg>
        <pc:cxnChg chg="add del">
          <ac:chgData name="Beverly Young" userId="f6f5bc0b29fafb33" providerId="LiveId" clId="{B1E30A7B-7AB9-42A3-80CD-DC07A5D46B2B}" dt="2023-04-19T23:33:43.979" v="1860" actId="26606"/>
          <ac:cxnSpMkLst>
            <pc:docMk/>
            <pc:sldMk cId="2976291157" sldId="281"/>
            <ac:cxnSpMk id="65" creationId="{8550A431-0B61-421B-B4B7-24C0CFF0F938}"/>
          </ac:cxnSpMkLst>
        </pc:cxnChg>
        <pc:cxnChg chg="add del">
          <ac:chgData name="Beverly Young" userId="f6f5bc0b29fafb33" providerId="LiveId" clId="{B1E30A7B-7AB9-42A3-80CD-DC07A5D46B2B}" dt="2023-04-19T23:33:43.979" v="1860" actId="26606"/>
          <ac:cxnSpMkLst>
            <pc:docMk/>
            <pc:sldMk cId="2976291157" sldId="281"/>
            <ac:cxnSpMk id="67" creationId="{6F2E080D-3B3A-498E-A772-E3E114F0E155}"/>
          </ac:cxnSpMkLst>
        </pc:cxnChg>
        <pc:cxnChg chg="add del">
          <ac:chgData name="Beverly Young" userId="f6f5bc0b29fafb33" providerId="LiveId" clId="{B1E30A7B-7AB9-42A3-80CD-DC07A5D46B2B}" dt="2023-04-19T23:33:43.979" v="1860" actId="26606"/>
          <ac:cxnSpMkLst>
            <pc:docMk/>
            <pc:sldMk cId="2976291157" sldId="281"/>
            <ac:cxnSpMk id="68" creationId="{7E91FE81-0348-43CC-AB65-7AECC0495851}"/>
          </ac:cxnSpMkLst>
        </pc:cxnChg>
        <pc:cxnChg chg="add del">
          <ac:chgData name="Beverly Young" userId="f6f5bc0b29fafb33" providerId="LiveId" clId="{B1E30A7B-7AB9-42A3-80CD-DC07A5D46B2B}" dt="2023-04-19T23:33:45.473" v="1862" actId="26606"/>
          <ac:cxnSpMkLst>
            <pc:docMk/>
            <pc:sldMk cId="2976291157" sldId="281"/>
            <ac:cxnSpMk id="70" creationId="{4436E0F2-A64B-471E-93C0-8DFE08CC57C8}"/>
          </ac:cxnSpMkLst>
        </pc:cxnChg>
        <pc:cxnChg chg="add del">
          <ac:chgData name="Beverly Young" userId="f6f5bc0b29fafb33" providerId="LiveId" clId="{B1E30A7B-7AB9-42A3-80CD-DC07A5D46B2B}" dt="2023-04-19T23:33:45.473" v="1862" actId="26606"/>
          <ac:cxnSpMkLst>
            <pc:docMk/>
            <pc:sldMk cId="2976291157" sldId="281"/>
            <ac:cxnSpMk id="71" creationId="{DC1E3AB1-2A8C-4607-9FAE-D8BDB280FE1A}"/>
          </ac:cxnSpMkLst>
        </pc:cxnChg>
        <pc:cxnChg chg="add del">
          <ac:chgData name="Beverly Young" userId="f6f5bc0b29fafb33" providerId="LiveId" clId="{B1E30A7B-7AB9-42A3-80CD-DC07A5D46B2B}" dt="2023-04-19T23:33:45.473" v="1862" actId="26606"/>
          <ac:cxnSpMkLst>
            <pc:docMk/>
            <pc:sldMk cId="2976291157" sldId="281"/>
            <ac:cxnSpMk id="72" creationId="{26D66059-832F-40B6-A35F-F56C8F38A1E7}"/>
          </ac:cxnSpMkLst>
        </pc:cxnChg>
        <pc:cxnChg chg="add del">
          <ac:chgData name="Beverly Young" userId="f6f5bc0b29fafb33" providerId="LiveId" clId="{B1E30A7B-7AB9-42A3-80CD-DC07A5D46B2B}" dt="2023-04-19T23:33:45.473" v="1862" actId="26606"/>
          <ac:cxnSpMkLst>
            <pc:docMk/>
            <pc:sldMk cId="2976291157" sldId="281"/>
            <ac:cxnSpMk id="73" creationId="{A515E2ED-7EA9-448D-83FA-54C3DF9723BD}"/>
          </ac:cxnSpMkLst>
        </pc:cxnChg>
        <pc:cxnChg chg="add del">
          <ac:chgData name="Beverly Young" userId="f6f5bc0b29fafb33" providerId="LiveId" clId="{B1E30A7B-7AB9-42A3-80CD-DC07A5D46B2B}" dt="2023-04-19T23:33:45.473" v="1862" actId="26606"/>
          <ac:cxnSpMkLst>
            <pc:docMk/>
            <pc:sldMk cId="2976291157" sldId="281"/>
            <ac:cxnSpMk id="74" creationId="{20595356-EABD-4767-AC9D-EA21FF115EC0}"/>
          </ac:cxnSpMkLst>
        </pc:cxnChg>
        <pc:cxnChg chg="add del">
          <ac:chgData name="Beverly Young" userId="f6f5bc0b29fafb33" providerId="LiveId" clId="{B1E30A7B-7AB9-42A3-80CD-DC07A5D46B2B}" dt="2023-04-19T23:33:45.473" v="1862" actId="26606"/>
          <ac:cxnSpMkLst>
            <pc:docMk/>
            <pc:sldMk cId="2976291157" sldId="281"/>
            <ac:cxnSpMk id="75" creationId="{28CD9F06-9628-469C-B788-A894E3E08281}"/>
          </ac:cxnSpMkLst>
        </pc:cxnChg>
        <pc:cxnChg chg="add del">
          <ac:chgData name="Beverly Young" userId="f6f5bc0b29fafb33" providerId="LiveId" clId="{B1E30A7B-7AB9-42A3-80CD-DC07A5D46B2B}" dt="2023-04-19T23:33:45.473" v="1862" actId="26606"/>
          <ac:cxnSpMkLst>
            <pc:docMk/>
            <pc:sldMk cId="2976291157" sldId="281"/>
            <ac:cxnSpMk id="76" creationId="{8550A431-0B61-421B-B4B7-24C0CFF0F938}"/>
          </ac:cxnSpMkLst>
        </pc:cxnChg>
        <pc:cxnChg chg="add del">
          <ac:chgData name="Beverly Young" userId="f6f5bc0b29fafb33" providerId="LiveId" clId="{B1E30A7B-7AB9-42A3-80CD-DC07A5D46B2B}" dt="2023-04-19T23:33:45.473" v="1862" actId="26606"/>
          <ac:cxnSpMkLst>
            <pc:docMk/>
            <pc:sldMk cId="2976291157" sldId="281"/>
            <ac:cxnSpMk id="78" creationId="{604A0D0C-F198-4BA1-BF8F-4889553EA1E3}"/>
          </ac:cxnSpMkLst>
        </pc:cxnChg>
        <pc:cxnChg chg="add del">
          <ac:chgData name="Beverly Young" userId="f6f5bc0b29fafb33" providerId="LiveId" clId="{B1E30A7B-7AB9-42A3-80CD-DC07A5D46B2B}" dt="2023-04-19T23:33:45.473" v="1862" actId="26606"/>
          <ac:cxnSpMkLst>
            <pc:docMk/>
            <pc:sldMk cId="2976291157" sldId="281"/>
            <ac:cxnSpMk id="79" creationId="{BA522AE4-6241-48C6-8428-0F59C80E335D}"/>
          </ac:cxnSpMkLst>
        </pc:cxnChg>
        <pc:cxnChg chg="add del">
          <ac:chgData name="Beverly Young" userId="f6f5bc0b29fafb33" providerId="LiveId" clId="{B1E30A7B-7AB9-42A3-80CD-DC07A5D46B2B}" dt="2023-04-19T23:40:19.153" v="1874" actId="26606"/>
          <ac:cxnSpMkLst>
            <pc:docMk/>
            <pc:sldMk cId="2976291157" sldId="281"/>
            <ac:cxnSpMk id="81" creationId="{4436E0F2-A64B-471E-93C0-8DFE08CC57C8}"/>
          </ac:cxnSpMkLst>
        </pc:cxnChg>
        <pc:cxnChg chg="add del">
          <ac:chgData name="Beverly Young" userId="f6f5bc0b29fafb33" providerId="LiveId" clId="{B1E30A7B-7AB9-42A3-80CD-DC07A5D46B2B}" dt="2023-04-19T23:40:19.153" v="1874" actId="26606"/>
          <ac:cxnSpMkLst>
            <pc:docMk/>
            <pc:sldMk cId="2976291157" sldId="281"/>
            <ac:cxnSpMk id="82" creationId="{DC1E3AB1-2A8C-4607-9FAE-D8BDB280FE1A}"/>
          </ac:cxnSpMkLst>
        </pc:cxnChg>
        <pc:cxnChg chg="add del">
          <ac:chgData name="Beverly Young" userId="f6f5bc0b29fafb33" providerId="LiveId" clId="{B1E30A7B-7AB9-42A3-80CD-DC07A5D46B2B}" dt="2023-04-19T23:40:19.153" v="1874" actId="26606"/>
          <ac:cxnSpMkLst>
            <pc:docMk/>
            <pc:sldMk cId="2976291157" sldId="281"/>
            <ac:cxnSpMk id="83" creationId="{26D66059-832F-40B6-A35F-F56C8F38A1E7}"/>
          </ac:cxnSpMkLst>
        </pc:cxnChg>
        <pc:cxnChg chg="add del">
          <ac:chgData name="Beverly Young" userId="f6f5bc0b29fafb33" providerId="LiveId" clId="{B1E30A7B-7AB9-42A3-80CD-DC07A5D46B2B}" dt="2023-04-19T23:40:19.153" v="1874" actId="26606"/>
          <ac:cxnSpMkLst>
            <pc:docMk/>
            <pc:sldMk cId="2976291157" sldId="281"/>
            <ac:cxnSpMk id="84" creationId="{A515E2ED-7EA9-448D-83FA-54C3DF9723BD}"/>
          </ac:cxnSpMkLst>
        </pc:cxnChg>
        <pc:cxnChg chg="add del">
          <ac:chgData name="Beverly Young" userId="f6f5bc0b29fafb33" providerId="LiveId" clId="{B1E30A7B-7AB9-42A3-80CD-DC07A5D46B2B}" dt="2023-04-19T23:40:19.153" v="1874" actId="26606"/>
          <ac:cxnSpMkLst>
            <pc:docMk/>
            <pc:sldMk cId="2976291157" sldId="281"/>
            <ac:cxnSpMk id="85" creationId="{20595356-EABD-4767-AC9D-EA21FF115EC0}"/>
          </ac:cxnSpMkLst>
        </pc:cxnChg>
        <pc:cxnChg chg="add del">
          <ac:chgData name="Beverly Young" userId="f6f5bc0b29fafb33" providerId="LiveId" clId="{B1E30A7B-7AB9-42A3-80CD-DC07A5D46B2B}" dt="2023-04-19T23:40:19.153" v="1874" actId="26606"/>
          <ac:cxnSpMkLst>
            <pc:docMk/>
            <pc:sldMk cId="2976291157" sldId="281"/>
            <ac:cxnSpMk id="86" creationId="{28CD9F06-9628-469C-B788-A894E3E08281}"/>
          </ac:cxnSpMkLst>
        </pc:cxnChg>
        <pc:cxnChg chg="add del">
          <ac:chgData name="Beverly Young" userId="f6f5bc0b29fafb33" providerId="LiveId" clId="{B1E30A7B-7AB9-42A3-80CD-DC07A5D46B2B}" dt="2023-04-19T23:40:19.153" v="1874" actId="26606"/>
          <ac:cxnSpMkLst>
            <pc:docMk/>
            <pc:sldMk cId="2976291157" sldId="281"/>
            <ac:cxnSpMk id="87" creationId="{8550A431-0B61-421B-B4B7-24C0CFF0F938}"/>
          </ac:cxnSpMkLst>
        </pc:cxnChg>
        <pc:cxnChg chg="add del">
          <ac:chgData name="Beverly Young" userId="f6f5bc0b29fafb33" providerId="LiveId" clId="{B1E30A7B-7AB9-42A3-80CD-DC07A5D46B2B}" dt="2023-04-19T23:40:19.153" v="1874" actId="26606"/>
          <ac:cxnSpMkLst>
            <pc:docMk/>
            <pc:sldMk cId="2976291157" sldId="281"/>
            <ac:cxnSpMk id="90" creationId="{4836AB60-5854-4E5A-BBFD-9E71A8600C21}"/>
          </ac:cxnSpMkLst>
        </pc:cxnChg>
        <pc:cxnChg chg="add">
          <ac:chgData name="Beverly Young" userId="f6f5bc0b29fafb33" providerId="LiveId" clId="{B1E30A7B-7AB9-42A3-80CD-DC07A5D46B2B}" dt="2023-04-19T23:40:19.153" v="1874" actId="26606"/>
          <ac:cxnSpMkLst>
            <pc:docMk/>
            <pc:sldMk cId="2976291157" sldId="281"/>
            <ac:cxnSpMk id="95" creationId="{4436E0F2-A64B-471E-93C0-8DFE08CC57C8}"/>
          </ac:cxnSpMkLst>
        </pc:cxnChg>
        <pc:cxnChg chg="add">
          <ac:chgData name="Beverly Young" userId="f6f5bc0b29fafb33" providerId="LiveId" clId="{B1E30A7B-7AB9-42A3-80CD-DC07A5D46B2B}" dt="2023-04-19T23:40:19.153" v="1874" actId="26606"/>
          <ac:cxnSpMkLst>
            <pc:docMk/>
            <pc:sldMk cId="2976291157" sldId="281"/>
            <ac:cxnSpMk id="97" creationId="{DC1E3AB1-2A8C-4607-9FAE-D8BDB280FE1A}"/>
          </ac:cxnSpMkLst>
        </pc:cxnChg>
        <pc:cxnChg chg="add">
          <ac:chgData name="Beverly Young" userId="f6f5bc0b29fafb33" providerId="LiveId" clId="{B1E30A7B-7AB9-42A3-80CD-DC07A5D46B2B}" dt="2023-04-19T23:40:19.153" v="1874" actId="26606"/>
          <ac:cxnSpMkLst>
            <pc:docMk/>
            <pc:sldMk cId="2976291157" sldId="281"/>
            <ac:cxnSpMk id="99" creationId="{26D66059-832F-40B6-A35F-F56C8F38A1E7}"/>
          </ac:cxnSpMkLst>
        </pc:cxnChg>
        <pc:cxnChg chg="add">
          <ac:chgData name="Beverly Young" userId="f6f5bc0b29fafb33" providerId="LiveId" clId="{B1E30A7B-7AB9-42A3-80CD-DC07A5D46B2B}" dt="2023-04-19T23:40:19.153" v="1874" actId="26606"/>
          <ac:cxnSpMkLst>
            <pc:docMk/>
            <pc:sldMk cId="2976291157" sldId="281"/>
            <ac:cxnSpMk id="101" creationId="{A515E2ED-7EA9-448D-83FA-54C3DF9723BD}"/>
          </ac:cxnSpMkLst>
        </pc:cxnChg>
        <pc:cxnChg chg="add">
          <ac:chgData name="Beverly Young" userId="f6f5bc0b29fafb33" providerId="LiveId" clId="{B1E30A7B-7AB9-42A3-80CD-DC07A5D46B2B}" dt="2023-04-19T23:40:19.153" v="1874" actId="26606"/>
          <ac:cxnSpMkLst>
            <pc:docMk/>
            <pc:sldMk cId="2976291157" sldId="281"/>
            <ac:cxnSpMk id="103" creationId="{20595356-EABD-4767-AC9D-EA21FF115EC0}"/>
          </ac:cxnSpMkLst>
        </pc:cxnChg>
        <pc:cxnChg chg="add">
          <ac:chgData name="Beverly Young" userId="f6f5bc0b29fafb33" providerId="LiveId" clId="{B1E30A7B-7AB9-42A3-80CD-DC07A5D46B2B}" dt="2023-04-19T23:40:19.153" v="1874" actId="26606"/>
          <ac:cxnSpMkLst>
            <pc:docMk/>
            <pc:sldMk cId="2976291157" sldId="281"/>
            <ac:cxnSpMk id="105" creationId="{28CD9F06-9628-469C-B788-A894E3E08281}"/>
          </ac:cxnSpMkLst>
        </pc:cxnChg>
        <pc:cxnChg chg="add">
          <ac:chgData name="Beverly Young" userId="f6f5bc0b29fafb33" providerId="LiveId" clId="{B1E30A7B-7AB9-42A3-80CD-DC07A5D46B2B}" dt="2023-04-19T23:40:19.153" v="1874" actId="26606"/>
          <ac:cxnSpMkLst>
            <pc:docMk/>
            <pc:sldMk cId="2976291157" sldId="281"/>
            <ac:cxnSpMk id="107" creationId="{8550A431-0B61-421B-B4B7-24C0CFF0F938}"/>
          </ac:cxnSpMkLst>
        </pc:cxnChg>
        <pc:cxnChg chg="add">
          <ac:chgData name="Beverly Young" userId="f6f5bc0b29fafb33" providerId="LiveId" clId="{B1E30A7B-7AB9-42A3-80CD-DC07A5D46B2B}" dt="2023-04-19T23:40:19.153" v="1874" actId="26606"/>
          <ac:cxnSpMkLst>
            <pc:docMk/>
            <pc:sldMk cId="2976291157" sldId="281"/>
            <ac:cxnSpMk id="111" creationId="{604A0D0C-F198-4BA1-BF8F-4889553EA1E3}"/>
          </ac:cxnSpMkLst>
        </pc:cxnChg>
        <pc:cxnChg chg="add">
          <ac:chgData name="Beverly Young" userId="f6f5bc0b29fafb33" providerId="LiveId" clId="{B1E30A7B-7AB9-42A3-80CD-DC07A5D46B2B}" dt="2023-04-19T23:40:19.153" v="1874" actId="26606"/>
          <ac:cxnSpMkLst>
            <pc:docMk/>
            <pc:sldMk cId="2976291157" sldId="281"/>
            <ac:cxnSpMk id="113" creationId="{BA522AE4-6241-48C6-8428-0F59C80E335D}"/>
          </ac:cxnSpMkLst>
        </pc:cxnChg>
      </pc:sldChg>
      <pc:sldChg chg="del">
        <pc:chgData name="Beverly Young" userId="f6f5bc0b29fafb33" providerId="LiveId" clId="{B1E30A7B-7AB9-42A3-80CD-DC07A5D46B2B}" dt="2023-04-19T02:10:40.041" v="759" actId="2696"/>
        <pc:sldMkLst>
          <pc:docMk/>
          <pc:sldMk cId="3871568735" sldId="294"/>
        </pc:sldMkLst>
      </pc:sldChg>
      <pc:sldChg chg="modSp mod">
        <pc:chgData name="Beverly Young" userId="f6f5bc0b29fafb33" providerId="LiveId" clId="{B1E30A7B-7AB9-42A3-80CD-DC07A5D46B2B}" dt="2023-04-20T01:49:16.854" v="2825" actId="20577"/>
        <pc:sldMkLst>
          <pc:docMk/>
          <pc:sldMk cId="17902528" sldId="295"/>
        </pc:sldMkLst>
        <pc:spChg chg="mod">
          <ac:chgData name="Beverly Young" userId="f6f5bc0b29fafb33" providerId="LiveId" clId="{B1E30A7B-7AB9-42A3-80CD-DC07A5D46B2B}" dt="2023-04-19T23:42:35.033" v="1901" actId="14100"/>
          <ac:spMkLst>
            <pc:docMk/>
            <pc:sldMk cId="17902528" sldId="295"/>
            <ac:spMk id="2" creationId="{1E6399C3-3EDC-4898-A2E4-D8ACEE6A32AA}"/>
          </ac:spMkLst>
        </pc:spChg>
        <pc:spChg chg="mod">
          <ac:chgData name="Beverly Young" userId="f6f5bc0b29fafb33" providerId="LiveId" clId="{B1E30A7B-7AB9-42A3-80CD-DC07A5D46B2B}" dt="2023-04-20T01:49:16.854" v="2825" actId="20577"/>
          <ac:spMkLst>
            <pc:docMk/>
            <pc:sldMk cId="17902528" sldId="295"/>
            <ac:spMk id="3" creationId="{AF5130D8-AD6A-4638-9059-326759848895}"/>
          </ac:spMkLst>
        </pc:spChg>
        <pc:picChg chg="mod">
          <ac:chgData name="Beverly Young" userId="f6f5bc0b29fafb33" providerId="LiveId" clId="{B1E30A7B-7AB9-42A3-80CD-DC07A5D46B2B}" dt="2023-04-20T01:39:27.610" v="2764" actId="14826"/>
          <ac:picMkLst>
            <pc:docMk/>
            <pc:sldMk cId="17902528" sldId="295"/>
            <ac:picMk id="7" creationId="{F718B2F1-208E-4A1D-9716-513B0D7093E4}"/>
          </ac:picMkLst>
        </pc:picChg>
      </pc:sldChg>
      <pc:sldChg chg="addSp delSp modSp mod">
        <pc:chgData name="Beverly Young" userId="f6f5bc0b29fafb33" providerId="LiveId" clId="{B1E30A7B-7AB9-42A3-80CD-DC07A5D46B2B}" dt="2023-04-19T23:52:35.081" v="1974" actId="27636"/>
        <pc:sldMkLst>
          <pc:docMk/>
          <pc:sldMk cId="2694395794" sldId="296"/>
        </pc:sldMkLst>
        <pc:spChg chg="del mod">
          <ac:chgData name="Beverly Young" userId="f6f5bc0b29fafb33" providerId="LiveId" clId="{B1E30A7B-7AB9-42A3-80CD-DC07A5D46B2B}" dt="2023-04-19T00:14:16.938" v="315" actId="478"/>
          <ac:spMkLst>
            <pc:docMk/>
            <pc:sldMk cId="2694395794" sldId="296"/>
            <ac:spMk id="2" creationId="{973992A4-0D40-4A0F-BB3B-3E1AE6C3BF9D}"/>
          </ac:spMkLst>
        </pc:spChg>
        <pc:spChg chg="add del mod">
          <ac:chgData name="Beverly Young" userId="f6f5bc0b29fafb33" providerId="LiveId" clId="{B1E30A7B-7AB9-42A3-80CD-DC07A5D46B2B}" dt="2023-04-19T00:13:54.892" v="312" actId="478"/>
          <ac:spMkLst>
            <pc:docMk/>
            <pc:sldMk cId="2694395794" sldId="296"/>
            <ac:spMk id="4" creationId="{5440A517-E71C-5208-09FB-07FC3FC352C0}"/>
          </ac:spMkLst>
        </pc:spChg>
        <pc:spChg chg="del">
          <ac:chgData name="Beverly Young" userId="f6f5bc0b29fafb33" providerId="LiveId" clId="{B1E30A7B-7AB9-42A3-80CD-DC07A5D46B2B}" dt="2023-04-19T00:16:32.158" v="369" actId="478"/>
          <ac:spMkLst>
            <pc:docMk/>
            <pc:sldMk cId="2694395794" sldId="296"/>
            <ac:spMk id="5" creationId="{434CEA1C-DE10-4AAF-865D-450C0AEE11DB}"/>
          </ac:spMkLst>
        </pc:spChg>
        <pc:spChg chg="del">
          <ac:chgData name="Beverly Young" userId="f6f5bc0b29fafb33" providerId="LiveId" clId="{B1E30A7B-7AB9-42A3-80CD-DC07A5D46B2B}" dt="2023-04-19T00:16:29.411" v="368" actId="478"/>
          <ac:spMkLst>
            <pc:docMk/>
            <pc:sldMk cId="2694395794" sldId="296"/>
            <ac:spMk id="6" creationId="{C8C1BD91-A502-4CE9-B6CB-FBA31C8183A9}"/>
          </ac:spMkLst>
        </pc:spChg>
        <pc:spChg chg="add del mod">
          <ac:chgData name="Beverly Young" userId="f6f5bc0b29fafb33" providerId="LiveId" clId="{B1E30A7B-7AB9-42A3-80CD-DC07A5D46B2B}" dt="2023-04-19T23:52:35.081" v="1974" actId="27636"/>
          <ac:spMkLst>
            <pc:docMk/>
            <pc:sldMk cId="2694395794" sldId="296"/>
            <ac:spMk id="10" creationId="{FFD0BBB5-A9FC-8967-5FAA-8FF4D18E6036}"/>
          </ac:spMkLst>
        </pc:spChg>
        <pc:spChg chg="add mod">
          <ac:chgData name="Beverly Young" userId="f6f5bc0b29fafb33" providerId="LiveId" clId="{B1E30A7B-7AB9-42A3-80CD-DC07A5D46B2B}" dt="2023-04-19T23:51:51.559" v="1970" actId="1076"/>
          <ac:spMkLst>
            <pc:docMk/>
            <pc:sldMk cId="2694395794" sldId="296"/>
            <ac:spMk id="11" creationId="{1F6B64C5-9439-96EC-5EDF-A549DE899D61}"/>
          </ac:spMkLst>
        </pc:spChg>
        <pc:graphicFrameChg chg="add mod">
          <ac:chgData name="Beverly Young" userId="f6f5bc0b29fafb33" providerId="LiveId" clId="{B1E30A7B-7AB9-42A3-80CD-DC07A5D46B2B}" dt="2023-04-19T03:22:18.167" v="1533" actId="14100"/>
          <ac:graphicFrameMkLst>
            <pc:docMk/>
            <pc:sldMk cId="2694395794" sldId="296"/>
            <ac:graphicFrameMk id="8" creationId="{0B31D37D-EA9E-B15F-D15D-B91DDBBFA1B8}"/>
          </ac:graphicFrameMkLst>
        </pc:graphicFrameChg>
        <pc:graphicFrameChg chg="del">
          <ac:chgData name="Beverly Young" userId="f6f5bc0b29fafb33" providerId="LiveId" clId="{B1E30A7B-7AB9-42A3-80CD-DC07A5D46B2B}" dt="2023-04-19T00:13:53.039" v="311" actId="478"/>
          <ac:graphicFrameMkLst>
            <pc:docMk/>
            <pc:sldMk cId="2694395794" sldId="296"/>
            <ac:graphicFrameMk id="39" creationId="{828FCC7C-9CA7-4A08-B1B6-91B39D2A90C7}"/>
          </ac:graphicFrameMkLst>
        </pc:graphicFrameChg>
      </pc:sldChg>
      <pc:sldChg chg="delSp modSp mod modShow modNotesTx">
        <pc:chgData name="Beverly Young" userId="f6f5bc0b29fafb33" providerId="LiveId" clId="{B1E30A7B-7AB9-42A3-80CD-DC07A5D46B2B}" dt="2023-04-24T01:46:20.223" v="4661" actId="729"/>
        <pc:sldMkLst>
          <pc:docMk/>
          <pc:sldMk cId="3495264433" sldId="300"/>
        </pc:sldMkLst>
        <pc:spChg chg="mod">
          <ac:chgData name="Beverly Young" userId="f6f5bc0b29fafb33" providerId="LiveId" clId="{B1E30A7B-7AB9-42A3-80CD-DC07A5D46B2B}" dt="2023-04-20T00:11:32.101" v="2097" actId="20577"/>
          <ac:spMkLst>
            <pc:docMk/>
            <pc:sldMk cId="3495264433" sldId="300"/>
            <ac:spMk id="2" creationId="{38DE2E09-3A82-4E32-88E3-59E694EFE546}"/>
          </ac:spMkLst>
        </pc:spChg>
        <pc:spChg chg="mod">
          <ac:chgData name="Beverly Young" userId="f6f5bc0b29fafb33" providerId="LiveId" clId="{B1E30A7B-7AB9-42A3-80CD-DC07A5D46B2B}" dt="2023-04-20T01:26:25.178" v="2690"/>
          <ac:spMkLst>
            <pc:docMk/>
            <pc:sldMk cId="3495264433" sldId="300"/>
            <ac:spMk id="3" creationId="{9925E272-AF60-4462-95A9-115739F781AE}"/>
          </ac:spMkLst>
        </pc:spChg>
        <pc:spChg chg="del">
          <ac:chgData name="Beverly Young" userId="f6f5bc0b29fafb33" providerId="LiveId" clId="{B1E30A7B-7AB9-42A3-80CD-DC07A5D46B2B}" dt="2023-04-18T23:42:51.020" v="308" actId="478"/>
          <ac:spMkLst>
            <pc:docMk/>
            <pc:sldMk cId="3495264433" sldId="300"/>
            <ac:spMk id="16" creationId="{4A857185-E16C-40A5-8032-8049177473D1}"/>
          </ac:spMkLst>
        </pc:spChg>
        <pc:spChg chg="del">
          <ac:chgData name="Beverly Young" userId="f6f5bc0b29fafb33" providerId="LiveId" clId="{B1E30A7B-7AB9-42A3-80CD-DC07A5D46B2B}" dt="2023-04-18T23:42:47.657" v="307" actId="478"/>
          <ac:spMkLst>
            <pc:docMk/>
            <pc:sldMk cId="3495264433" sldId="300"/>
            <ac:spMk id="17" creationId="{A372FF69-5317-4BE5-B218-0E85D7FE0FB1}"/>
          </ac:spMkLst>
        </pc:spChg>
      </pc:sldChg>
      <pc:sldChg chg="addSp delSp modSp del mod setBg">
        <pc:chgData name="Beverly Young" userId="f6f5bc0b29fafb33" providerId="LiveId" clId="{B1E30A7B-7AB9-42A3-80CD-DC07A5D46B2B}" dt="2023-04-20T00:19:33.817" v="2156" actId="2696"/>
        <pc:sldMkLst>
          <pc:docMk/>
          <pc:sldMk cId="3043070934" sldId="301"/>
        </pc:sldMkLst>
        <pc:spChg chg="mod ord">
          <ac:chgData name="Beverly Young" userId="f6f5bc0b29fafb33" providerId="LiveId" clId="{B1E30A7B-7AB9-42A3-80CD-DC07A5D46B2B}" dt="2023-04-20T00:18:47.724" v="2151" actId="26606"/>
          <ac:spMkLst>
            <pc:docMk/>
            <pc:sldMk cId="3043070934" sldId="301"/>
            <ac:spMk id="2" creationId="{17632718-615D-445E-861C-ADF040C4B2A4}"/>
          </ac:spMkLst>
        </pc:spChg>
        <pc:spChg chg="del mod">
          <ac:chgData name="Beverly Young" userId="f6f5bc0b29fafb33" providerId="LiveId" clId="{B1E30A7B-7AB9-42A3-80CD-DC07A5D46B2B}" dt="2023-04-18T23:41:43.328" v="295" actId="478"/>
          <ac:spMkLst>
            <pc:docMk/>
            <pc:sldMk cId="3043070934" sldId="301"/>
            <ac:spMk id="3" creationId="{7137E6E0-B242-46D9-ABE6-B318CABC4509}"/>
          </ac:spMkLst>
        </pc:spChg>
        <pc:spChg chg="del">
          <ac:chgData name="Beverly Young" userId="f6f5bc0b29fafb33" providerId="LiveId" clId="{B1E30A7B-7AB9-42A3-80CD-DC07A5D46B2B}" dt="2023-04-18T23:42:39.208" v="305" actId="478"/>
          <ac:spMkLst>
            <pc:docMk/>
            <pc:sldMk cId="3043070934" sldId="301"/>
            <ac:spMk id="7" creationId="{FF14FC5E-CD12-447F-80A6-B27D30095D2C}"/>
          </ac:spMkLst>
        </pc:spChg>
        <pc:spChg chg="mod">
          <ac:chgData name="Beverly Young" userId="f6f5bc0b29fafb33" providerId="LiveId" clId="{B1E30A7B-7AB9-42A3-80CD-DC07A5D46B2B}" dt="2023-04-20T00:18:47.713" v="2150" actId="26606"/>
          <ac:spMkLst>
            <pc:docMk/>
            <pc:sldMk cId="3043070934" sldId="301"/>
            <ac:spMk id="9" creationId="{219C547C-C2F1-493E-9B64-E089F9DBC6A3}"/>
          </ac:spMkLst>
        </pc:spChg>
        <pc:spChg chg="add del">
          <ac:chgData name="Beverly Young" userId="f6f5bc0b29fafb33" providerId="LiveId" clId="{B1E30A7B-7AB9-42A3-80CD-DC07A5D46B2B}" dt="2023-04-20T00:07:26.013" v="2063" actId="26606"/>
          <ac:spMkLst>
            <pc:docMk/>
            <pc:sldMk cId="3043070934" sldId="301"/>
            <ac:spMk id="28" creationId="{A221245A-B93D-45A8-B0FA-EC2AEE26EAB1}"/>
          </ac:spMkLst>
        </pc:spChg>
        <pc:spChg chg="add del">
          <ac:chgData name="Beverly Young" userId="f6f5bc0b29fafb33" providerId="LiveId" clId="{B1E30A7B-7AB9-42A3-80CD-DC07A5D46B2B}" dt="2023-04-20T00:07:26.013" v="2063" actId="26606"/>
          <ac:spMkLst>
            <pc:docMk/>
            <pc:sldMk cId="3043070934" sldId="301"/>
            <ac:spMk id="30" creationId="{A60A95D1-194E-4E4E-8C67-30F91F8E76D9}"/>
          </ac:spMkLst>
        </pc:spChg>
        <pc:spChg chg="del">
          <ac:chgData name="Beverly Young" userId="f6f5bc0b29fafb33" providerId="LiveId" clId="{B1E30A7B-7AB9-42A3-80CD-DC07A5D46B2B}" dt="2023-04-18T23:42:42.776" v="306" actId="478"/>
          <ac:spMkLst>
            <pc:docMk/>
            <pc:sldMk cId="3043070934" sldId="301"/>
            <ac:spMk id="35" creationId="{B7DBC9F7-37C7-4A2D-ACBC-EBDA35886D84}"/>
          </ac:spMkLst>
        </pc:spChg>
        <pc:spChg chg="add del">
          <ac:chgData name="Beverly Young" userId="f6f5bc0b29fafb33" providerId="LiveId" clId="{B1E30A7B-7AB9-42A3-80CD-DC07A5D46B2B}" dt="2023-04-20T00:17:17.394" v="2135" actId="26606"/>
          <ac:spMkLst>
            <pc:docMk/>
            <pc:sldMk cId="3043070934" sldId="301"/>
            <ac:spMk id="53" creationId="{82950D9A-4705-4314-961A-4F88B2CE412D}"/>
          </ac:spMkLst>
        </pc:spChg>
        <pc:spChg chg="add del">
          <ac:chgData name="Beverly Young" userId="f6f5bc0b29fafb33" providerId="LiveId" clId="{B1E30A7B-7AB9-42A3-80CD-DC07A5D46B2B}" dt="2023-04-20T00:17:17.394" v="2135" actId="26606"/>
          <ac:spMkLst>
            <pc:docMk/>
            <pc:sldMk cId="3043070934" sldId="301"/>
            <ac:spMk id="55" creationId="{B13969F2-ED52-4E5C-B3FC-01E01B8B9FBC}"/>
          </ac:spMkLst>
        </pc:spChg>
        <pc:spChg chg="add del">
          <ac:chgData name="Beverly Young" userId="f6f5bc0b29fafb33" providerId="LiveId" clId="{B1E30A7B-7AB9-42A3-80CD-DC07A5D46B2B}" dt="2023-04-20T00:18:47.724" v="2151" actId="26606"/>
          <ac:spMkLst>
            <pc:docMk/>
            <pc:sldMk cId="3043070934" sldId="301"/>
            <ac:spMk id="76" creationId="{5E4165CA-2930-4841-AFB7-DD41E95F2DE1}"/>
          </ac:spMkLst>
        </pc:spChg>
        <pc:spChg chg="add del">
          <ac:chgData name="Beverly Young" userId="f6f5bc0b29fafb33" providerId="LiveId" clId="{B1E30A7B-7AB9-42A3-80CD-DC07A5D46B2B}" dt="2023-04-20T00:18:47.724" v="2151" actId="26606"/>
          <ac:spMkLst>
            <pc:docMk/>
            <pc:sldMk cId="3043070934" sldId="301"/>
            <ac:spMk id="78" creationId="{D8BE8C52-9C3E-4691-A186-7582BDF4BE54}"/>
          </ac:spMkLst>
        </pc:spChg>
        <pc:spChg chg="add del">
          <ac:chgData name="Beverly Young" userId="f6f5bc0b29fafb33" providerId="LiveId" clId="{B1E30A7B-7AB9-42A3-80CD-DC07A5D46B2B}" dt="2023-04-20T00:18:38.012" v="2144" actId="26606"/>
          <ac:spMkLst>
            <pc:docMk/>
            <pc:sldMk cId="3043070934" sldId="301"/>
            <ac:spMk id="97" creationId="{82950D9A-4705-4314-961A-4F88B2CE412D}"/>
          </ac:spMkLst>
        </pc:spChg>
        <pc:spChg chg="add del">
          <ac:chgData name="Beverly Young" userId="f6f5bc0b29fafb33" providerId="LiveId" clId="{B1E30A7B-7AB9-42A3-80CD-DC07A5D46B2B}" dt="2023-04-20T00:18:38.012" v="2144" actId="26606"/>
          <ac:spMkLst>
            <pc:docMk/>
            <pc:sldMk cId="3043070934" sldId="301"/>
            <ac:spMk id="99" creationId="{B13969F2-ED52-4E5C-B3FC-01E01B8B9FBC}"/>
          </ac:spMkLst>
        </pc:spChg>
        <pc:spChg chg="add del">
          <ac:chgData name="Beverly Young" userId="f6f5bc0b29fafb33" providerId="LiveId" clId="{B1E30A7B-7AB9-42A3-80CD-DC07A5D46B2B}" dt="2023-04-20T00:18:39.821" v="2146" actId="26606"/>
          <ac:spMkLst>
            <pc:docMk/>
            <pc:sldMk cId="3043070934" sldId="301"/>
            <ac:spMk id="111" creationId="{A221245A-B93D-45A8-B0FA-EC2AEE26EAB1}"/>
          </ac:spMkLst>
        </pc:spChg>
        <pc:spChg chg="add del">
          <ac:chgData name="Beverly Young" userId="f6f5bc0b29fafb33" providerId="LiveId" clId="{B1E30A7B-7AB9-42A3-80CD-DC07A5D46B2B}" dt="2023-04-20T00:18:39.821" v="2146" actId="26606"/>
          <ac:spMkLst>
            <pc:docMk/>
            <pc:sldMk cId="3043070934" sldId="301"/>
            <ac:spMk id="112" creationId="{A60A95D1-194E-4E4E-8C67-30F91F8E76D9}"/>
          </ac:spMkLst>
        </pc:spChg>
        <pc:spChg chg="add del">
          <ac:chgData name="Beverly Young" userId="f6f5bc0b29fafb33" providerId="LiveId" clId="{B1E30A7B-7AB9-42A3-80CD-DC07A5D46B2B}" dt="2023-04-20T00:18:42.792" v="2148" actId="26606"/>
          <ac:spMkLst>
            <pc:docMk/>
            <pc:sldMk cId="3043070934" sldId="301"/>
            <ac:spMk id="122" creationId="{5E4165CA-2930-4841-AFB7-DD41E95F2DE1}"/>
          </ac:spMkLst>
        </pc:spChg>
        <pc:spChg chg="add del">
          <ac:chgData name="Beverly Young" userId="f6f5bc0b29fafb33" providerId="LiveId" clId="{B1E30A7B-7AB9-42A3-80CD-DC07A5D46B2B}" dt="2023-04-20T00:18:42.792" v="2148" actId="26606"/>
          <ac:spMkLst>
            <pc:docMk/>
            <pc:sldMk cId="3043070934" sldId="301"/>
            <ac:spMk id="123" creationId="{D8BE8C52-9C3E-4691-A186-7582BDF4BE54}"/>
          </ac:spMkLst>
        </pc:spChg>
        <pc:spChg chg="add del">
          <ac:chgData name="Beverly Young" userId="f6f5bc0b29fafb33" providerId="LiveId" clId="{B1E30A7B-7AB9-42A3-80CD-DC07A5D46B2B}" dt="2023-04-20T00:18:47.713" v="2150" actId="26606"/>
          <ac:spMkLst>
            <pc:docMk/>
            <pc:sldMk cId="3043070934" sldId="301"/>
            <ac:spMk id="132" creationId="{EA3B6404-C37D-4FE3-8124-9FC5ECE56273}"/>
          </ac:spMkLst>
        </pc:spChg>
        <pc:spChg chg="add del">
          <ac:chgData name="Beverly Young" userId="f6f5bc0b29fafb33" providerId="LiveId" clId="{B1E30A7B-7AB9-42A3-80CD-DC07A5D46B2B}" dt="2023-04-20T00:18:47.713" v="2150" actId="26606"/>
          <ac:spMkLst>
            <pc:docMk/>
            <pc:sldMk cId="3043070934" sldId="301"/>
            <ac:spMk id="134" creationId="{F67B5ED5-2C08-4519-B88A-E933BAA847AA}"/>
          </ac:spMkLst>
        </pc:spChg>
        <pc:spChg chg="add">
          <ac:chgData name="Beverly Young" userId="f6f5bc0b29fafb33" providerId="LiveId" clId="{B1E30A7B-7AB9-42A3-80CD-DC07A5D46B2B}" dt="2023-04-20T00:18:47.724" v="2151" actId="26606"/>
          <ac:spMkLst>
            <pc:docMk/>
            <pc:sldMk cId="3043070934" sldId="301"/>
            <ac:spMk id="147" creationId="{A221245A-B93D-45A8-B0FA-EC2AEE26EAB1}"/>
          </ac:spMkLst>
        </pc:spChg>
        <pc:spChg chg="add">
          <ac:chgData name="Beverly Young" userId="f6f5bc0b29fafb33" providerId="LiveId" clId="{B1E30A7B-7AB9-42A3-80CD-DC07A5D46B2B}" dt="2023-04-20T00:18:47.724" v="2151" actId="26606"/>
          <ac:spMkLst>
            <pc:docMk/>
            <pc:sldMk cId="3043070934" sldId="301"/>
            <ac:spMk id="148" creationId="{A60A95D1-194E-4E4E-8C67-30F91F8E76D9}"/>
          </ac:spMkLst>
        </pc:spChg>
        <pc:picChg chg="mod ord">
          <ac:chgData name="Beverly Young" userId="f6f5bc0b29fafb33" providerId="LiveId" clId="{B1E30A7B-7AB9-42A3-80CD-DC07A5D46B2B}" dt="2023-04-20T00:18:47.713" v="2150" actId="26606"/>
          <ac:picMkLst>
            <pc:docMk/>
            <pc:sldMk cId="3043070934" sldId="301"/>
            <ac:picMk id="6" creationId="{610B39E1-AAA7-4199-8B7C-D12DD364E6D7}"/>
          </ac:picMkLst>
        </pc:picChg>
        <pc:cxnChg chg="add del">
          <ac:chgData name="Beverly Young" userId="f6f5bc0b29fafb33" providerId="LiveId" clId="{B1E30A7B-7AB9-42A3-80CD-DC07A5D46B2B}" dt="2023-04-20T00:07:26.013" v="2063" actId="26606"/>
          <ac:cxnSpMkLst>
            <pc:docMk/>
            <pc:sldMk cId="3043070934" sldId="301"/>
            <ac:cxnSpMk id="14" creationId="{4436E0F2-A64B-471E-93C0-8DFE08CC57C8}"/>
          </ac:cxnSpMkLst>
        </pc:cxnChg>
        <pc:cxnChg chg="add del">
          <ac:chgData name="Beverly Young" userId="f6f5bc0b29fafb33" providerId="LiveId" clId="{B1E30A7B-7AB9-42A3-80CD-DC07A5D46B2B}" dt="2023-04-20T00:07:26.013" v="2063" actId="26606"/>
          <ac:cxnSpMkLst>
            <pc:docMk/>
            <pc:sldMk cId="3043070934" sldId="301"/>
            <ac:cxnSpMk id="16" creationId="{DC1E3AB1-2A8C-4607-9FAE-D8BDB280FE1A}"/>
          </ac:cxnSpMkLst>
        </pc:cxnChg>
        <pc:cxnChg chg="add del">
          <ac:chgData name="Beverly Young" userId="f6f5bc0b29fafb33" providerId="LiveId" clId="{B1E30A7B-7AB9-42A3-80CD-DC07A5D46B2B}" dt="2023-04-20T00:07:26.013" v="2063" actId="26606"/>
          <ac:cxnSpMkLst>
            <pc:docMk/>
            <pc:sldMk cId="3043070934" sldId="301"/>
            <ac:cxnSpMk id="18" creationId="{26D66059-832F-40B6-A35F-F56C8F38A1E7}"/>
          </ac:cxnSpMkLst>
        </pc:cxnChg>
        <pc:cxnChg chg="add del">
          <ac:chgData name="Beverly Young" userId="f6f5bc0b29fafb33" providerId="LiveId" clId="{B1E30A7B-7AB9-42A3-80CD-DC07A5D46B2B}" dt="2023-04-20T00:07:26.013" v="2063" actId="26606"/>
          <ac:cxnSpMkLst>
            <pc:docMk/>
            <pc:sldMk cId="3043070934" sldId="301"/>
            <ac:cxnSpMk id="20" creationId="{A515E2ED-7EA9-448D-83FA-54C3DF9723BD}"/>
          </ac:cxnSpMkLst>
        </pc:cxnChg>
        <pc:cxnChg chg="add del">
          <ac:chgData name="Beverly Young" userId="f6f5bc0b29fafb33" providerId="LiveId" clId="{B1E30A7B-7AB9-42A3-80CD-DC07A5D46B2B}" dt="2023-04-20T00:07:26.013" v="2063" actId="26606"/>
          <ac:cxnSpMkLst>
            <pc:docMk/>
            <pc:sldMk cId="3043070934" sldId="301"/>
            <ac:cxnSpMk id="22" creationId="{20595356-EABD-4767-AC9D-EA21FF115EC0}"/>
          </ac:cxnSpMkLst>
        </pc:cxnChg>
        <pc:cxnChg chg="add del">
          <ac:chgData name="Beverly Young" userId="f6f5bc0b29fafb33" providerId="LiveId" clId="{B1E30A7B-7AB9-42A3-80CD-DC07A5D46B2B}" dt="2023-04-20T00:07:26.013" v="2063" actId="26606"/>
          <ac:cxnSpMkLst>
            <pc:docMk/>
            <pc:sldMk cId="3043070934" sldId="301"/>
            <ac:cxnSpMk id="24" creationId="{28CD9F06-9628-469C-B788-A894E3E08281}"/>
          </ac:cxnSpMkLst>
        </pc:cxnChg>
        <pc:cxnChg chg="add del">
          <ac:chgData name="Beverly Young" userId="f6f5bc0b29fafb33" providerId="LiveId" clId="{B1E30A7B-7AB9-42A3-80CD-DC07A5D46B2B}" dt="2023-04-20T00:07:26.013" v="2063" actId="26606"/>
          <ac:cxnSpMkLst>
            <pc:docMk/>
            <pc:sldMk cId="3043070934" sldId="301"/>
            <ac:cxnSpMk id="26" creationId="{8550A431-0B61-421B-B4B7-24C0CFF0F938}"/>
          </ac:cxnSpMkLst>
        </pc:cxnChg>
        <pc:cxnChg chg="add del">
          <ac:chgData name="Beverly Young" userId="f6f5bc0b29fafb33" providerId="LiveId" clId="{B1E30A7B-7AB9-42A3-80CD-DC07A5D46B2B}" dt="2023-04-20T00:07:26.013" v="2063" actId="26606"/>
          <ac:cxnSpMkLst>
            <pc:docMk/>
            <pc:sldMk cId="3043070934" sldId="301"/>
            <ac:cxnSpMk id="32" creationId="{64C0A835-9AC9-4D0F-A529-BE4789E126C4}"/>
          </ac:cxnSpMkLst>
        </pc:cxnChg>
        <pc:cxnChg chg="add del">
          <ac:chgData name="Beverly Young" userId="f6f5bc0b29fafb33" providerId="LiveId" clId="{B1E30A7B-7AB9-42A3-80CD-DC07A5D46B2B}" dt="2023-04-20T00:07:26.013" v="2063" actId="26606"/>
          <ac:cxnSpMkLst>
            <pc:docMk/>
            <pc:sldMk cId="3043070934" sldId="301"/>
            <ac:cxnSpMk id="34" creationId="{7CF67ECC-797A-4CA0-87E3-36046649860E}"/>
          </ac:cxnSpMkLst>
        </pc:cxnChg>
        <pc:cxnChg chg="add del">
          <ac:chgData name="Beverly Young" userId="f6f5bc0b29fafb33" providerId="LiveId" clId="{B1E30A7B-7AB9-42A3-80CD-DC07A5D46B2B}" dt="2023-04-20T00:17:17.394" v="2135" actId="26606"/>
          <ac:cxnSpMkLst>
            <pc:docMk/>
            <pc:sldMk cId="3043070934" sldId="301"/>
            <ac:cxnSpMk id="39" creationId="{4436E0F2-A64B-471E-93C0-8DFE08CC57C8}"/>
          </ac:cxnSpMkLst>
        </pc:cxnChg>
        <pc:cxnChg chg="add del">
          <ac:chgData name="Beverly Young" userId="f6f5bc0b29fafb33" providerId="LiveId" clId="{B1E30A7B-7AB9-42A3-80CD-DC07A5D46B2B}" dt="2023-04-20T00:17:17.394" v="2135" actId="26606"/>
          <ac:cxnSpMkLst>
            <pc:docMk/>
            <pc:sldMk cId="3043070934" sldId="301"/>
            <ac:cxnSpMk id="41" creationId="{DC1E3AB1-2A8C-4607-9FAE-D8BDB280FE1A}"/>
          </ac:cxnSpMkLst>
        </pc:cxnChg>
        <pc:cxnChg chg="add del">
          <ac:chgData name="Beverly Young" userId="f6f5bc0b29fafb33" providerId="LiveId" clId="{B1E30A7B-7AB9-42A3-80CD-DC07A5D46B2B}" dt="2023-04-20T00:17:17.394" v="2135" actId="26606"/>
          <ac:cxnSpMkLst>
            <pc:docMk/>
            <pc:sldMk cId="3043070934" sldId="301"/>
            <ac:cxnSpMk id="43" creationId="{26D66059-832F-40B6-A35F-F56C8F38A1E7}"/>
          </ac:cxnSpMkLst>
        </pc:cxnChg>
        <pc:cxnChg chg="add del">
          <ac:chgData name="Beverly Young" userId="f6f5bc0b29fafb33" providerId="LiveId" clId="{B1E30A7B-7AB9-42A3-80CD-DC07A5D46B2B}" dt="2023-04-20T00:17:17.394" v="2135" actId="26606"/>
          <ac:cxnSpMkLst>
            <pc:docMk/>
            <pc:sldMk cId="3043070934" sldId="301"/>
            <ac:cxnSpMk id="45" creationId="{A515E2ED-7EA9-448D-83FA-54C3DF9723BD}"/>
          </ac:cxnSpMkLst>
        </pc:cxnChg>
        <pc:cxnChg chg="add del">
          <ac:chgData name="Beverly Young" userId="f6f5bc0b29fafb33" providerId="LiveId" clId="{B1E30A7B-7AB9-42A3-80CD-DC07A5D46B2B}" dt="2023-04-20T00:17:17.394" v="2135" actId="26606"/>
          <ac:cxnSpMkLst>
            <pc:docMk/>
            <pc:sldMk cId="3043070934" sldId="301"/>
            <ac:cxnSpMk id="47" creationId="{20595356-EABD-4767-AC9D-EA21FF115EC0}"/>
          </ac:cxnSpMkLst>
        </pc:cxnChg>
        <pc:cxnChg chg="add del">
          <ac:chgData name="Beverly Young" userId="f6f5bc0b29fafb33" providerId="LiveId" clId="{B1E30A7B-7AB9-42A3-80CD-DC07A5D46B2B}" dt="2023-04-20T00:17:17.394" v="2135" actId="26606"/>
          <ac:cxnSpMkLst>
            <pc:docMk/>
            <pc:sldMk cId="3043070934" sldId="301"/>
            <ac:cxnSpMk id="49" creationId="{28CD9F06-9628-469C-B788-A894E3E08281}"/>
          </ac:cxnSpMkLst>
        </pc:cxnChg>
        <pc:cxnChg chg="add del">
          <ac:chgData name="Beverly Young" userId="f6f5bc0b29fafb33" providerId="LiveId" clId="{B1E30A7B-7AB9-42A3-80CD-DC07A5D46B2B}" dt="2023-04-20T00:17:17.394" v="2135" actId="26606"/>
          <ac:cxnSpMkLst>
            <pc:docMk/>
            <pc:sldMk cId="3043070934" sldId="301"/>
            <ac:cxnSpMk id="51" creationId="{8550A431-0B61-421B-B4B7-24C0CFF0F938}"/>
          </ac:cxnSpMkLst>
        </pc:cxnChg>
        <pc:cxnChg chg="add del">
          <ac:chgData name="Beverly Young" userId="f6f5bc0b29fafb33" providerId="LiveId" clId="{B1E30A7B-7AB9-42A3-80CD-DC07A5D46B2B}" dt="2023-04-20T00:17:17.394" v="2135" actId="26606"/>
          <ac:cxnSpMkLst>
            <pc:docMk/>
            <pc:sldMk cId="3043070934" sldId="301"/>
            <ac:cxnSpMk id="57" creationId="{13AC671C-E66F-43C5-A66A-C477339DD232}"/>
          </ac:cxnSpMkLst>
        </pc:cxnChg>
        <pc:cxnChg chg="add del">
          <ac:chgData name="Beverly Young" userId="f6f5bc0b29fafb33" providerId="LiveId" clId="{B1E30A7B-7AB9-42A3-80CD-DC07A5D46B2B}" dt="2023-04-20T00:18:47.724" v="2151" actId="26606"/>
          <ac:cxnSpMkLst>
            <pc:docMk/>
            <pc:sldMk cId="3043070934" sldId="301"/>
            <ac:cxnSpMk id="62" creationId="{4436E0F2-A64B-471E-93C0-8DFE08CC57C8}"/>
          </ac:cxnSpMkLst>
        </pc:cxnChg>
        <pc:cxnChg chg="add del">
          <ac:chgData name="Beverly Young" userId="f6f5bc0b29fafb33" providerId="LiveId" clId="{B1E30A7B-7AB9-42A3-80CD-DC07A5D46B2B}" dt="2023-04-20T00:18:47.724" v="2151" actId="26606"/>
          <ac:cxnSpMkLst>
            <pc:docMk/>
            <pc:sldMk cId="3043070934" sldId="301"/>
            <ac:cxnSpMk id="64" creationId="{DC1E3AB1-2A8C-4607-9FAE-D8BDB280FE1A}"/>
          </ac:cxnSpMkLst>
        </pc:cxnChg>
        <pc:cxnChg chg="add del">
          <ac:chgData name="Beverly Young" userId="f6f5bc0b29fafb33" providerId="LiveId" clId="{B1E30A7B-7AB9-42A3-80CD-DC07A5D46B2B}" dt="2023-04-20T00:18:47.724" v="2151" actId="26606"/>
          <ac:cxnSpMkLst>
            <pc:docMk/>
            <pc:sldMk cId="3043070934" sldId="301"/>
            <ac:cxnSpMk id="66" creationId="{26D66059-832F-40B6-A35F-F56C8F38A1E7}"/>
          </ac:cxnSpMkLst>
        </pc:cxnChg>
        <pc:cxnChg chg="add del">
          <ac:chgData name="Beverly Young" userId="f6f5bc0b29fafb33" providerId="LiveId" clId="{B1E30A7B-7AB9-42A3-80CD-DC07A5D46B2B}" dt="2023-04-20T00:18:47.724" v="2151" actId="26606"/>
          <ac:cxnSpMkLst>
            <pc:docMk/>
            <pc:sldMk cId="3043070934" sldId="301"/>
            <ac:cxnSpMk id="68" creationId="{A515E2ED-7EA9-448D-83FA-54C3DF9723BD}"/>
          </ac:cxnSpMkLst>
        </pc:cxnChg>
        <pc:cxnChg chg="add del">
          <ac:chgData name="Beverly Young" userId="f6f5bc0b29fafb33" providerId="LiveId" clId="{B1E30A7B-7AB9-42A3-80CD-DC07A5D46B2B}" dt="2023-04-20T00:18:47.724" v="2151" actId="26606"/>
          <ac:cxnSpMkLst>
            <pc:docMk/>
            <pc:sldMk cId="3043070934" sldId="301"/>
            <ac:cxnSpMk id="70" creationId="{20595356-EABD-4767-AC9D-EA21FF115EC0}"/>
          </ac:cxnSpMkLst>
        </pc:cxnChg>
        <pc:cxnChg chg="add del">
          <ac:chgData name="Beverly Young" userId="f6f5bc0b29fafb33" providerId="LiveId" clId="{B1E30A7B-7AB9-42A3-80CD-DC07A5D46B2B}" dt="2023-04-20T00:18:47.724" v="2151" actId="26606"/>
          <ac:cxnSpMkLst>
            <pc:docMk/>
            <pc:sldMk cId="3043070934" sldId="301"/>
            <ac:cxnSpMk id="72" creationId="{28CD9F06-9628-469C-B788-A894E3E08281}"/>
          </ac:cxnSpMkLst>
        </pc:cxnChg>
        <pc:cxnChg chg="add del">
          <ac:chgData name="Beverly Young" userId="f6f5bc0b29fafb33" providerId="LiveId" clId="{B1E30A7B-7AB9-42A3-80CD-DC07A5D46B2B}" dt="2023-04-20T00:18:47.724" v="2151" actId="26606"/>
          <ac:cxnSpMkLst>
            <pc:docMk/>
            <pc:sldMk cId="3043070934" sldId="301"/>
            <ac:cxnSpMk id="74" creationId="{8550A431-0B61-421B-B4B7-24C0CFF0F938}"/>
          </ac:cxnSpMkLst>
        </pc:cxnChg>
        <pc:cxnChg chg="add del">
          <ac:chgData name="Beverly Young" userId="f6f5bc0b29fafb33" providerId="LiveId" clId="{B1E30A7B-7AB9-42A3-80CD-DC07A5D46B2B}" dt="2023-04-20T00:18:38.012" v="2144" actId="26606"/>
          <ac:cxnSpMkLst>
            <pc:docMk/>
            <pc:sldMk cId="3043070934" sldId="301"/>
            <ac:cxnSpMk id="83" creationId="{4436E0F2-A64B-471E-93C0-8DFE08CC57C8}"/>
          </ac:cxnSpMkLst>
        </pc:cxnChg>
        <pc:cxnChg chg="add del">
          <ac:chgData name="Beverly Young" userId="f6f5bc0b29fafb33" providerId="LiveId" clId="{B1E30A7B-7AB9-42A3-80CD-DC07A5D46B2B}" dt="2023-04-20T00:18:38.012" v="2144" actId="26606"/>
          <ac:cxnSpMkLst>
            <pc:docMk/>
            <pc:sldMk cId="3043070934" sldId="301"/>
            <ac:cxnSpMk id="85" creationId="{DC1E3AB1-2A8C-4607-9FAE-D8BDB280FE1A}"/>
          </ac:cxnSpMkLst>
        </pc:cxnChg>
        <pc:cxnChg chg="add del">
          <ac:chgData name="Beverly Young" userId="f6f5bc0b29fafb33" providerId="LiveId" clId="{B1E30A7B-7AB9-42A3-80CD-DC07A5D46B2B}" dt="2023-04-20T00:18:38.012" v="2144" actId="26606"/>
          <ac:cxnSpMkLst>
            <pc:docMk/>
            <pc:sldMk cId="3043070934" sldId="301"/>
            <ac:cxnSpMk id="87" creationId="{26D66059-832F-40B6-A35F-F56C8F38A1E7}"/>
          </ac:cxnSpMkLst>
        </pc:cxnChg>
        <pc:cxnChg chg="add del">
          <ac:chgData name="Beverly Young" userId="f6f5bc0b29fafb33" providerId="LiveId" clId="{B1E30A7B-7AB9-42A3-80CD-DC07A5D46B2B}" dt="2023-04-20T00:18:38.012" v="2144" actId="26606"/>
          <ac:cxnSpMkLst>
            <pc:docMk/>
            <pc:sldMk cId="3043070934" sldId="301"/>
            <ac:cxnSpMk id="89" creationId="{A515E2ED-7EA9-448D-83FA-54C3DF9723BD}"/>
          </ac:cxnSpMkLst>
        </pc:cxnChg>
        <pc:cxnChg chg="add del">
          <ac:chgData name="Beverly Young" userId="f6f5bc0b29fafb33" providerId="LiveId" clId="{B1E30A7B-7AB9-42A3-80CD-DC07A5D46B2B}" dt="2023-04-20T00:18:38.012" v="2144" actId="26606"/>
          <ac:cxnSpMkLst>
            <pc:docMk/>
            <pc:sldMk cId="3043070934" sldId="301"/>
            <ac:cxnSpMk id="91" creationId="{20595356-EABD-4767-AC9D-EA21FF115EC0}"/>
          </ac:cxnSpMkLst>
        </pc:cxnChg>
        <pc:cxnChg chg="add del">
          <ac:chgData name="Beverly Young" userId="f6f5bc0b29fafb33" providerId="LiveId" clId="{B1E30A7B-7AB9-42A3-80CD-DC07A5D46B2B}" dt="2023-04-20T00:18:38.012" v="2144" actId="26606"/>
          <ac:cxnSpMkLst>
            <pc:docMk/>
            <pc:sldMk cId="3043070934" sldId="301"/>
            <ac:cxnSpMk id="93" creationId="{28CD9F06-9628-469C-B788-A894E3E08281}"/>
          </ac:cxnSpMkLst>
        </pc:cxnChg>
        <pc:cxnChg chg="add del">
          <ac:chgData name="Beverly Young" userId="f6f5bc0b29fafb33" providerId="LiveId" clId="{B1E30A7B-7AB9-42A3-80CD-DC07A5D46B2B}" dt="2023-04-20T00:18:38.012" v="2144" actId="26606"/>
          <ac:cxnSpMkLst>
            <pc:docMk/>
            <pc:sldMk cId="3043070934" sldId="301"/>
            <ac:cxnSpMk id="95" creationId="{8550A431-0B61-421B-B4B7-24C0CFF0F938}"/>
          </ac:cxnSpMkLst>
        </pc:cxnChg>
        <pc:cxnChg chg="add del">
          <ac:chgData name="Beverly Young" userId="f6f5bc0b29fafb33" providerId="LiveId" clId="{B1E30A7B-7AB9-42A3-80CD-DC07A5D46B2B}" dt="2023-04-20T00:18:38.012" v="2144" actId="26606"/>
          <ac:cxnSpMkLst>
            <pc:docMk/>
            <pc:sldMk cId="3043070934" sldId="301"/>
            <ac:cxnSpMk id="101" creationId="{13AC671C-E66F-43C5-A66A-C477339DD232}"/>
          </ac:cxnSpMkLst>
        </pc:cxnChg>
        <pc:cxnChg chg="add del">
          <ac:chgData name="Beverly Young" userId="f6f5bc0b29fafb33" providerId="LiveId" clId="{B1E30A7B-7AB9-42A3-80CD-DC07A5D46B2B}" dt="2023-04-20T00:18:39.821" v="2146" actId="26606"/>
          <ac:cxnSpMkLst>
            <pc:docMk/>
            <pc:sldMk cId="3043070934" sldId="301"/>
            <ac:cxnSpMk id="103" creationId="{7CF67ECC-797A-4CA0-87E3-36046649860E}"/>
          </ac:cxnSpMkLst>
        </pc:cxnChg>
        <pc:cxnChg chg="add del">
          <ac:chgData name="Beverly Young" userId="f6f5bc0b29fafb33" providerId="LiveId" clId="{B1E30A7B-7AB9-42A3-80CD-DC07A5D46B2B}" dt="2023-04-20T00:18:39.821" v="2146" actId="26606"/>
          <ac:cxnSpMkLst>
            <pc:docMk/>
            <pc:sldMk cId="3043070934" sldId="301"/>
            <ac:cxnSpMk id="104" creationId="{4436E0F2-A64B-471E-93C0-8DFE08CC57C8}"/>
          </ac:cxnSpMkLst>
        </pc:cxnChg>
        <pc:cxnChg chg="add del">
          <ac:chgData name="Beverly Young" userId="f6f5bc0b29fafb33" providerId="LiveId" clId="{B1E30A7B-7AB9-42A3-80CD-DC07A5D46B2B}" dt="2023-04-20T00:18:39.821" v="2146" actId="26606"/>
          <ac:cxnSpMkLst>
            <pc:docMk/>
            <pc:sldMk cId="3043070934" sldId="301"/>
            <ac:cxnSpMk id="105" creationId="{DC1E3AB1-2A8C-4607-9FAE-D8BDB280FE1A}"/>
          </ac:cxnSpMkLst>
        </pc:cxnChg>
        <pc:cxnChg chg="add del">
          <ac:chgData name="Beverly Young" userId="f6f5bc0b29fafb33" providerId="LiveId" clId="{B1E30A7B-7AB9-42A3-80CD-DC07A5D46B2B}" dt="2023-04-20T00:18:39.821" v="2146" actId="26606"/>
          <ac:cxnSpMkLst>
            <pc:docMk/>
            <pc:sldMk cId="3043070934" sldId="301"/>
            <ac:cxnSpMk id="106" creationId="{26D66059-832F-40B6-A35F-F56C8F38A1E7}"/>
          </ac:cxnSpMkLst>
        </pc:cxnChg>
        <pc:cxnChg chg="add del">
          <ac:chgData name="Beverly Young" userId="f6f5bc0b29fafb33" providerId="LiveId" clId="{B1E30A7B-7AB9-42A3-80CD-DC07A5D46B2B}" dt="2023-04-20T00:18:39.821" v="2146" actId="26606"/>
          <ac:cxnSpMkLst>
            <pc:docMk/>
            <pc:sldMk cId="3043070934" sldId="301"/>
            <ac:cxnSpMk id="107" creationId="{A515E2ED-7EA9-448D-83FA-54C3DF9723BD}"/>
          </ac:cxnSpMkLst>
        </pc:cxnChg>
        <pc:cxnChg chg="add del">
          <ac:chgData name="Beverly Young" userId="f6f5bc0b29fafb33" providerId="LiveId" clId="{B1E30A7B-7AB9-42A3-80CD-DC07A5D46B2B}" dt="2023-04-20T00:18:39.821" v="2146" actId="26606"/>
          <ac:cxnSpMkLst>
            <pc:docMk/>
            <pc:sldMk cId="3043070934" sldId="301"/>
            <ac:cxnSpMk id="108" creationId="{20595356-EABD-4767-AC9D-EA21FF115EC0}"/>
          </ac:cxnSpMkLst>
        </pc:cxnChg>
        <pc:cxnChg chg="add del">
          <ac:chgData name="Beverly Young" userId="f6f5bc0b29fafb33" providerId="LiveId" clId="{B1E30A7B-7AB9-42A3-80CD-DC07A5D46B2B}" dt="2023-04-20T00:18:39.821" v="2146" actId="26606"/>
          <ac:cxnSpMkLst>
            <pc:docMk/>
            <pc:sldMk cId="3043070934" sldId="301"/>
            <ac:cxnSpMk id="109" creationId="{28CD9F06-9628-469C-B788-A894E3E08281}"/>
          </ac:cxnSpMkLst>
        </pc:cxnChg>
        <pc:cxnChg chg="add del">
          <ac:chgData name="Beverly Young" userId="f6f5bc0b29fafb33" providerId="LiveId" clId="{B1E30A7B-7AB9-42A3-80CD-DC07A5D46B2B}" dt="2023-04-20T00:18:39.821" v="2146" actId="26606"/>
          <ac:cxnSpMkLst>
            <pc:docMk/>
            <pc:sldMk cId="3043070934" sldId="301"/>
            <ac:cxnSpMk id="110" creationId="{8550A431-0B61-421B-B4B7-24C0CFF0F938}"/>
          </ac:cxnSpMkLst>
        </pc:cxnChg>
        <pc:cxnChg chg="add del">
          <ac:chgData name="Beverly Young" userId="f6f5bc0b29fafb33" providerId="LiveId" clId="{B1E30A7B-7AB9-42A3-80CD-DC07A5D46B2B}" dt="2023-04-20T00:18:39.821" v="2146" actId="26606"/>
          <ac:cxnSpMkLst>
            <pc:docMk/>
            <pc:sldMk cId="3043070934" sldId="301"/>
            <ac:cxnSpMk id="113" creationId="{64C0A835-9AC9-4D0F-A529-BE4789E126C4}"/>
          </ac:cxnSpMkLst>
        </pc:cxnChg>
        <pc:cxnChg chg="add del">
          <ac:chgData name="Beverly Young" userId="f6f5bc0b29fafb33" providerId="LiveId" clId="{B1E30A7B-7AB9-42A3-80CD-DC07A5D46B2B}" dt="2023-04-20T00:18:42.792" v="2148" actId="26606"/>
          <ac:cxnSpMkLst>
            <pc:docMk/>
            <pc:sldMk cId="3043070934" sldId="301"/>
            <ac:cxnSpMk id="115" creationId="{4436E0F2-A64B-471E-93C0-8DFE08CC57C8}"/>
          </ac:cxnSpMkLst>
        </pc:cxnChg>
        <pc:cxnChg chg="add del">
          <ac:chgData name="Beverly Young" userId="f6f5bc0b29fafb33" providerId="LiveId" clId="{B1E30A7B-7AB9-42A3-80CD-DC07A5D46B2B}" dt="2023-04-20T00:18:42.792" v="2148" actId="26606"/>
          <ac:cxnSpMkLst>
            <pc:docMk/>
            <pc:sldMk cId="3043070934" sldId="301"/>
            <ac:cxnSpMk id="116" creationId="{DC1E3AB1-2A8C-4607-9FAE-D8BDB280FE1A}"/>
          </ac:cxnSpMkLst>
        </pc:cxnChg>
        <pc:cxnChg chg="add del">
          <ac:chgData name="Beverly Young" userId="f6f5bc0b29fafb33" providerId="LiveId" clId="{B1E30A7B-7AB9-42A3-80CD-DC07A5D46B2B}" dt="2023-04-20T00:18:42.792" v="2148" actId="26606"/>
          <ac:cxnSpMkLst>
            <pc:docMk/>
            <pc:sldMk cId="3043070934" sldId="301"/>
            <ac:cxnSpMk id="117" creationId="{26D66059-832F-40B6-A35F-F56C8F38A1E7}"/>
          </ac:cxnSpMkLst>
        </pc:cxnChg>
        <pc:cxnChg chg="add del">
          <ac:chgData name="Beverly Young" userId="f6f5bc0b29fafb33" providerId="LiveId" clId="{B1E30A7B-7AB9-42A3-80CD-DC07A5D46B2B}" dt="2023-04-20T00:18:42.792" v="2148" actId="26606"/>
          <ac:cxnSpMkLst>
            <pc:docMk/>
            <pc:sldMk cId="3043070934" sldId="301"/>
            <ac:cxnSpMk id="118" creationId="{A515E2ED-7EA9-448D-83FA-54C3DF9723BD}"/>
          </ac:cxnSpMkLst>
        </pc:cxnChg>
        <pc:cxnChg chg="add del">
          <ac:chgData name="Beverly Young" userId="f6f5bc0b29fafb33" providerId="LiveId" clId="{B1E30A7B-7AB9-42A3-80CD-DC07A5D46B2B}" dt="2023-04-20T00:18:42.792" v="2148" actId="26606"/>
          <ac:cxnSpMkLst>
            <pc:docMk/>
            <pc:sldMk cId="3043070934" sldId="301"/>
            <ac:cxnSpMk id="119" creationId="{20595356-EABD-4767-AC9D-EA21FF115EC0}"/>
          </ac:cxnSpMkLst>
        </pc:cxnChg>
        <pc:cxnChg chg="add del">
          <ac:chgData name="Beverly Young" userId="f6f5bc0b29fafb33" providerId="LiveId" clId="{B1E30A7B-7AB9-42A3-80CD-DC07A5D46B2B}" dt="2023-04-20T00:18:42.792" v="2148" actId="26606"/>
          <ac:cxnSpMkLst>
            <pc:docMk/>
            <pc:sldMk cId="3043070934" sldId="301"/>
            <ac:cxnSpMk id="120" creationId="{28CD9F06-9628-469C-B788-A894E3E08281}"/>
          </ac:cxnSpMkLst>
        </pc:cxnChg>
        <pc:cxnChg chg="add del">
          <ac:chgData name="Beverly Young" userId="f6f5bc0b29fafb33" providerId="LiveId" clId="{B1E30A7B-7AB9-42A3-80CD-DC07A5D46B2B}" dt="2023-04-20T00:18:42.792" v="2148" actId="26606"/>
          <ac:cxnSpMkLst>
            <pc:docMk/>
            <pc:sldMk cId="3043070934" sldId="301"/>
            <ac:cxnSpMk id="121" creationId="{8550A431-0B61-421B-B4B7-24C0CFF0F938}"/>
          </ac:cxnSpMkLst>
        </pc:cxnChg>
        <pc:cxnChg chg="add del">
          <ac:chgData name="Beverly Young" userId="f6f5bc0b29fafb33" providerId="LiveId" clId="{B1E30A7B-7AB9-42A3-80CD-DC07A5D46B2B}" dt="2023-04-20T00:18:47.713" v="2150" actId="26606"/>
          <ac:cxnSpMkLst>
            <pc:docMk/>
            <pc:sldMk cId="3043070934" sldId="301"/>
            <ac:cxnSpMk id="125" creationId="{4436E0F2-A64B-471E-93C0-8DFE08CC57C8}"/>
          </ac:cxnSpMkLst>
        </pc:cxnChg>
        <pc:cxnChg chg="add del">
          <ac:chgData name="Beverly Young" userId="f6f5bc0b29fafb33" providerId="LiveId" clId="{B1E30A7B-7AB9-42A3-80CD-DC07A5D46B2B}" dt="2023-04-20T00:18:47.713" v="2150" actId="26606"/>
          <ac:cxnSpMkLst>
            <pc:docMk/>
            <pc:sldMk cId="3043070934" sldId="301"/>
            <ac:cxnSpMk id="126" creationId="{DC1E3AB1-2A8C-4607-9FAE-D8BDB280FE1A}"/>
          </ac:cxnSpMkLst>
        </pc:cxnChg>
        <pc:cxnChg chg="add del">
          <ac:chgData name="Beverly Young" userId="f6f5bc0b29fafb33" providerId="LiveId" clId="{B1E30A7B-7AB9-42A3-80CD-DC07A5D46B2B}" dt="2023-04-20T00:18:47.713" v="2150" actId="26606"/>
          <ac:cxnSpMkLst>
            <pc:docMk/>
            <pc:sldMk cId="3043070934" sldId="301"/>
            <ac:cxnSpMk id="127" creationId="{26D66059-832F-40B6-A35F-F56C8F38A1E7}"/>
          </ac:cxnSpMkLst>
        </pc:cxnChg>
        <pc:cxnChg chg="add del">
          <ac:chgData name="Beverly Young" userId="f6f5bc0b29fafb33" providerId="LiveId" clId="{B1E30A7B-7AB9-42A3-80CD-DC07A5D46B2B}" dt="2023-04-20T00:18:47.713" v="2150" actId="26606"/>
          <ac:cxnSpMkLst>
            <pc:docMk/>
            <pc:sldMk cId="3043070934" sldId="301"/>
            <ac:cxnSpMk id="128" creationId="{A515E2ED-7EA9-448D-83FA-54C3DF9723BD}"/>
          </ac:cxnSpMkLst>
        </pc:cxnChg>
        <pc:cxnChg chg="add del">
          <ac:chgData name="Beverly Young" userId="f6f5bc0b29fafb33" providerId="LiveId" clId="{B1E30A7B-7AB9-42A3-80CD-DC07A5D46B2B}" dt="2023-04-20T00:18:47.713" v="2150" actId="26606"/>
          <ac:cxnSpMkLst>
            <pc:docMk/>
            <pc:sldMk cId="3043070934" sldId="301"/>
            <ac:cxnSpMk id="129" creationId="{20595356-EABD-4767-AC9D-EA21FF115EC0}"/>
          </ac:cxnSpMkLst>
        </pc:cxnChg>
        <pc:cxnChg chg="add del">
          <ac:chgData name="Beverly Young" userId="f6f5bc0b29fafb33" providerId="LiveId" clId="{B1E30A7B-7AB9-42A3-80CD-DC07A5D46B2B}" dt="2023-04-20T00:18:47.713" v="2150" actId="26606"/>
          <ac:cxnSpMkLst>
            <pc:docMk/>
            <pc:sldMk cId="3043070934" sldId="301"/>
            <ac:cxnSpMk id="130" creationId="{28CD9F06-9628-469C-B788-A894E3E08281}"/>
          </ac:cxnSpMkLst>
        </pc:cxnChg>
        <pc:cxnChg chg="add del">
          <ac:chgData name="Beverly Young" userId="f6f5bc0b29fafb33" providerId="LiveId" clId="{B1E30A7B-7AB9-42A3-80CD-DC07A5D46B2B}" dt="2023-04-20T00:18:47.713" v="2150" actId="26606"/>
          <ac:cxnSpMkLst>
            <pc:docMk/>
            <pc:sldMk cId="3043070934" sldId="301"/>
            <ac:cxnSpMk id="131" creationId="{8550A431-0B61-421B-B4B7-24C0CFF0F938}"/>
          </ac:cxnSpMkLst>
        </pc:cxnChg>
        <pc:cxnChg chg="add del">
          <ac:chgData name="Beverly Young" userId="f6f5bc0b29fafb33" providerId="LiveId" clId="{B1E30A7B-7AB9-42A3-80CD-DC07A5D46B2B}" dt="2023-04-20T00:18:47.713" v="2150" actId="26606"/>
          <ac:cxnSpMkLst>
            <pc:docMk/>
            <pc:sldMk cId="3043070934" sldId="301"/>
            <ac:cxnSpMk id="133" creationId="{C64A9919-C77B-4DEE-B7F8-B9A289E9E66E}"/>
          </ac:cxnSpMkLst>
        </pc:cxnChg>
        <pc:cxnChg chg="add del">
          <ac:chgData name="Beverly Young" userId="f6f5bc0b29fafb33" providerId="LiveId" clId="{B1E30A7B-7AB9-42A3-80CD-DC07A5D46B2B}" dt="2023-04-20T00:18:47.713" v="2150" actId="26606"/>
          <ac:cxnSpMkLst>
            <pc:docMk/>
            <pc:sldMk cId="3043070934" sldId="301"/>
            <ac:cxnSpMk id="135" creationId="{4BB9CE4F-048D-4320-B7EF-E5AEA4020CE2}"/>
          </ac:cxnSpMkLst>
        </pc:cxnChg>
        <pc:cxnChg chg="add del">
          <ac:chgData name="Beverly Young" userId="f6f5bc0b29fafb33" providerId="LiveId" clId="{B1E30A7B-7AB9-42A3-80CD-DC07A5D46B2B}" dt="2023-04-20T00:18:47.713" v="2150" actId="26606"/>
          <ac:cxnSpMkLst>
            <pc:docMk/>
            <pc:sldMk cId="3043070934" sldId="301"/>
            <ac:cxnSpMk id="136" creationId="{717DE3F0-E5A7-4C2D-927E-56638086786C}"/>
          </ac:cxnSpMkLst>
        </pc:cxnChg>
        <pc:cxnChg chg="add del">
          <ac:chgData name="Beverly Young" userId="f6f5bc0b29fafb33" providerId="LiveId" clId="{B1E30A7B-7AB9-42A3-80CD-DC07A5D46B2B}" dt="2023-04-20T00:18:47.713" v="2150" actId="26606"/>
          <ac:cxnSpMkLst>
            <pc:docMk/>
            <pc:sldMk cId="3043070934" sldId="301"/>
            <ac:cxnSpMk id="137" creationId="{4E9EA87C-793F-4321-A0BC-4DB860289DD6}"/>
          </ac:cxnSpMkLst>
        </pc:cxnChg>
        <pc:cxnChg chg="add del">
          <ac:chgData name="Beverly Young" userId="f6f5bc0b29fafb33" providerId="LiveId" clId="{B1E30A7B-7AB9-42A3-80CD-DC07A5D46B2B}" dt="2023-04-20T00:18:47.713" v="2150" actId="26606"/>
          <ac:cxnSpMkLst>
            <pc:docMk/>
            <pc:sldMk cId="3043070934" sldId="301"/>
            <ac:cxnSpMk id="138" creationId="{DEE00FC4-5601-4185-8A23-E15BD4D7B414}"/>
          </ac:cxnSpMkLst>
        </pc:cxnChg>
        <pc:cxnChg chg="add">
          <ac:chgData name="Beverly Young" userId="f6f5bc0b29fafb33" providerId="LiveId" clId="{B1E30A7B-7AB9-42A3-80CD-DC07A5D46B2B}" dt="2023-04-20T00:18:47.724" v="2151" actId="26606"/>
          <ac:cxnSpMkLst>
            <pc:docMk/>
            <pc:sldMk cId="3043070934" sldId="301"/>
            <ac:cxnSpMk id="140" creationId="{4436E0F2-A64B-471E-93C0-8DFE08CC57C8}"/>
          </ac:cxnSpMkLst>
        </pc:cxnChg>
        <pc:cxnChg chg="add">
          <ac:chgData name="Beverly Young" userId="f6f5bc0b29fafb33" providerId="LiveId" clId="{B1E30A7B-7AB9-42A3-80CD-DC07A5D46B2B}" dt="2023-04-20T00:18:47.724" v="2151" actId="26606"/>
          <ac:cxnSpMkLst>
            <pc:docMk/>
            <pc:sldMk cId="3043070934" sldId="301"/>
            <ac:cxnSpMk id="141" creationId="{DC1E3AB1-2A8C-4607-9FAE-D8BDB280FE1A}"/>
          </ac:cxnSpMkLst>
        </pc:cxnChg>
        <pc:cxnChg chg="add">
          <ac:chgData name="Beverly Young" userId="f6f5bc0b29fafb33" providerId="LiveId" clId="{B1E30A7B-7AB9-42A3-80CD-DC07A5D46B2B}" dt="2023-04-20T00:18:47.724" v="2151" actId="26606"/>
          <ac:cxnSpMkLst>
            <pc:docMk/>
            <pc:sldMk cId="3043070934" sldId="301"/>
            <ac:cxnSpMk id="142" creationId="{26D66059-832F-40B6-A35F-F56C8F38A1E7}"/>
          </ac:cxnSpMkLst>
        </pc:cxnChg>
        <pc:cxnChg chg="add">
          <ac:chgData name="Beverly Young" userId="f6f5bc0b29fafb33" providerId="LiveId" clId="{B1E30A7B-7AB9-42A3-80CD-DC07A5D46B2B}" dt="2023-04-20T00:18:47.724" v="2151" actId="26606"/>
          <ac:cxnSpMkLst>
            <pc:docMk/>
            <pc:sldMk cId="3043070934" sldId="301"/>
            <ac:cxnSpMk id="143" creationId="{A515E2ED-7EA9-448D-83FA-54C3DF9723BD}"/>
          </ac:cxnSpMkLst>
        </pc:cxnChg>
        <pc:cxnChg chg="add">
          <ac:chgData name="Beverly Young" userId="f6f5bc0b29fafb33" providerId="LiveId" clId="{B1E30A7B-7AB9-42A3-80CD-DC07A5D46B2B}" dt="2023-04-20T00:18:47.724" v="2151" actId="26606"/>
          <ac:cxnSpMkLst>
            <pc:docMk/>
            <pc:sldMk cId="3043070934" sldId="301"/>
            <ac:cxnSpMk id="144" creationId="{20595356-EABD-4767-AC9D-EA21FF115EC0}"/>
          </ac:cxnSpMkLst>
        </pc:cxnChg>
        <pc:cxnChg chg="add">
          <ac:chgData name="Beverly Young" userId="f6f5bc0b29fafb33" providerId="LiveId" clId="{B1E30A7B-7AB9-42A3-80CD-DC07A5D46B2B}" dt="2023-04-20T00:18:47.724" v="2151" actId="26606"/>
          <ac:cxnSpMkLst>
            <pc:docMk/>
            <pc:sldMk cId="3043070934" sldId="301"/>
            <ac:cxnSpMk id="145" creationId="{28CD9F06-9628-469C-B788-A894E3E08281}"/>
          </ac:cxnSpMkLst>
        </pc:cxnChg>
        <pc:cxnChg chg="add">
          <ac:chgData name="Beverly Young" userId="f6f5bc0b29fafb33" providerId="LiveId" clId="{B1E30A7B-7AB9-42A3-80CD-DC07A5D46B2B}" dt="2023-04-20T00:18:47.724" v="2151" actId="26606"/>
          <ac:cxnSpMkLst>
            <pc:docMk/>
            <pc:sldMk cId="3043070934" sldId="301"/>
            <ac:cxnSpMk id="146" creationId="{8550A431-0B61-421B-B4B7-24C0CFF0F938}"/>
          </ac:cxnSpMkLst>
        </pc:cxnChg>
        <pc:cxnChg chg="add">
          <ac:chgData name="Beverly Young" userId="f6f5bc0b29fafb33" providerId="LiveId" clId="{B1E30A7B-7AB9-42A3-80CD-DC07A5D46B2B}" dt="2023-04-20T00:18:47.724" v="2151" actId="26606"/>
          <ac:cxnSpMkLst>
            <pc:docMk/>
            <pc:sldMk cId="3043070934" sldId="301"/>
            <ac:cxnSpMk id="149" creationId="{64C0A835-9AC9-4D0F-A529-BE4789E126C4}"/>
          </ac:cxnSpMkLst>
        </pc:cxnChg>
        <pc:cxnChg chg="add">
          <ac:chgData name="Beverly Young" userId="f6f5bc0b29fafb33" providerId="LiveId" clId="{B1E30A7B-7AB9-42A3-80CD-DC07A5D46B2B}" dt="2023-04-20T00:18:47.724" v="2151" actId="26606"/>
          <ac:cxnSpMkLst>
            <pc:docMk/>
            <pc:sldMk cId="3043070934" sldId="301"/>
            <ac:cxnSpMk id="150" creationId="{7CF67ECC-797A-4CA0-87E3-36046649860E}"/>
          </ac:cxnSpMkLst>
        </pc:cxnChg>
      </pc:sldChg>
      <pc:sldChg chg="addSp delSp modSp del mod">
        <pc:chgData name="Beverly Young" userId="f6f5bc0b29fafb33" providerId="LiveId" clId="{B1E30A7B-7AB9-42A3-80CD-DC07A5D46B2B}" dt="2023-04-19T03:09:28.272" v="1300" actId="2696"/>
        <pc:sldMkLst>
          <pc:docMk/>
          <pc:sldMk cId="718815033" sldId="308"/>
        </pc:sldMkLst>
        <pc:spChg chg="del mod">
          <ac:chgData name="Beverly Young" userId="f6f5bc0b29fafb33" providerId="LiveId" clId="{B1E30A7B-7AB9-42A3-80CD-DC07A5D46B2B}" dt="2023-04-19T03:07:18.689" v="1271" actId="478"/>
          <ac:spMkLst>
            <pc:docMk/>
            <pc:sldMk cId="718815033" sldId="308"/>
            <ac:spMk id="5" creationId="{0979F08F-6890-4E7D-8F3F-47657269E4DC}"/>
          </ac:spMkLst>
        </pc:spChg>
        <pc:spChg chg="mod">
          <ac:chgData name="Beverly Young" userId="f6f5bc0b29fafb33" providerId="LiveId" clId="{B1E30A7B-7AB9-42A3-80CD-DC07A5D46B2B}" dt="2023-04-19T03:09:25.054" v="1299" actId="6549"/>
          <ac:spMkLst>
            <pc:docMk/>
            <pc:sldMk cId="718815033" sldId="308"/>
            <ac:spMk id="6" creationId="{BD4CE57B-A125-4D72-839E-A7A6A044FC38}"/>
          </ac:spMkLst>
        </pc:spChg>
        <pc:spChg chg="add del mod">
          <ac:chgData name="Beverly Young" userId="f6f5bc0b29fafb33" providerId="LiveId" clId="{B1E30A7B-7AB9-42A3-80CD-DC07A5D46B2B}" dt="2023-04-19T03:07:22.877" v="1272" actId="478"/>
          <ac:spMkLst>
            <pc:docMk/>
            <pc:sldMk cId="718815033" sldId="308"/>
            <ac:spMk id="11" creationId="{41CB5B5F-6A15-A8D1-846A-0C80B47217A3}"/>
          </ac:spMkLst>
        </pc:spChg>
        <pc:graphicFrameChg chg="add del mod">
          <ac:chgData name="Beverly Young" userId="f6f5bc0b29fafb33" providerId="LiveId" clId="{B1E30A7B-7AB9-42A3-80CD-DC07A5D46B2B}" dt="2023-04-19T01:53:40.697" v="614"/>
          <ac:graphicFrameMkLst>
            <pc:docMk/>
            <pc:sldMk cId="718815033" sldId="308"/>
            <ac:graphicFrameMk id="7" creationId="{BD19C37F-A1EF-EFD9-352B-A1A662703B8C}"/>
          </ac:graphicFrameMkLst>
        </pc:graphicFrameChg>
        <pc:graphicFrameChg chg="add del mod">
          <ac:chgData name="Beverly Young" userId="f6f5bc0b29fafb33" providerId="LiveId" clId="{B1E30A7B-7AB9-42A3-80CD-DC07A5D46B2B}" dt="2023-04-19T01:53:40.385" v="613"/>
          <ac:graphicFrameMkLst>
            <pc:docMk/>
            <pc:sldMk cId="718815033" sldId="308"/>
            <ac:graphicFrameMk id="8" creationId="{A50867E8-8EDC-0A16-D382-8CD0DC76A967}"/>
          </ac:graphicFrameMkLst>
        </pc:graphicFrameChg>
      </pc:sldChg>
      <pc:sldChg chg="addSp delSp modSp mod ord modNotesTx">
        <pc:chgData name="Beverly Young" userId="f6f5bc0b29fafb33" providerId="LiveId" clId="{B1E30A7B-7AB9-42A3-80CD-DC07A5D46B2B}" dt="2023-04-20T18:43:51.583" v="3074" actId="20577"/>
        <pc:sldMkLst>
          <pc:docMk/>
          <pc:sldMk cId="3382633633" sldId="309"/>
        </pc:sldMkLst>
        <pc:spChg chg="del">
          <ac:chgData name="Beverly Young" userId="f6f5bc0b29fafb33" providerId="LiveId" clId="{B1E30A7B-7AB9-42A3-80CD-DC07A5D46B2B}" dt="2023-04-18T23:42:58.672" v="309" actId="478"/>
          <ac:spMkLst>
            <pc:docMk/>
            <pc:sldMk cId="3382633633" sldId="309"/>
            <ac:spMk id="4" creationId="{B9FB3C1C-0A06-4533-8DA4-50514E5F9E9D}"/>
          </ac:spMkLst>
        </pc:spChg>
        <pc:spChg chg="del">
          <ac:chgData name="Beverly Young" userId="f6f5bc0b29fafb33" providerId="LiveId" clId="{B1E30A7B-7AB9-42A3-80CD-DC07A5D46B2B}" dt="2023-04-18T23:43:01.800" v="310" actId="478"/>
          <ac:spMkLst>
            <pc:docMk/>
            <pc:sldMk cId="3382633633" sldId="309"/>
            <ac:spMk id="5" creationId="{581A4C2F-12B6-403A-AAD2-73AC2A19E01E}"/>
          </ac:spMkLst>
        </pc:spChg>
        <pc:graphicFrameChg chg="add mod">
          <ac:chgData name="Beverly Young" userId="f6f5bc0b29fafb33" providerId="LiveId" clId="{B1E30A7B-7AB9-42A3-80CD-DC07A5D46B2B}" dt="2023-04-20T01:16:51.666" v="2612"/>
          <ac:graphicFrameMkLst>
            <pc:docMk/>
            <pc:sldMk cId="3382633633" sldId="309"/>
            <ac:graphicFrameMk id="12" creationId="{0A71E606-5B75-17D0-5DF5-5B1FF4B25FAB}"/>
          </ac:graphicFrameMkLst>
        </pc:graphicFrameChg>
        <pc:graphicFrameChg chg="add mod">
          <ac:chgData name="Beverly Young" userId="f6f5bc0b29fafb33" providerId="LiveId" clId="{B1E30A7B-7AB9-42A3-80CD-DC07A5D46B2B}" dt="2023-04-20T01:16:56.811" v="2613"/>
          <ac:graphicFrameMkLst>
            <pc:docMk/>
            <pc:sldMk cId="3382633633" sldId="309"/>
            <ac:graphicFrameMk id="13" creationId="{A4C8AD37-1223-28C1-81F8-20AE573EED64}"/>
          </ac:graphicFrameMkLst>
        </pc:graphicFrameChg>
        <pc:graphicFrameChg chg="add mod">
          <ac:chgData name="Beverly Young" userId="f6f5bc0b29fafb33" providerId="LiveId" clId="{B1E30A7B-7AB9-42A3-80CD-DC07A5D46B2B}" dt="2023-04-20T18:33:27.869" v="2838"/>
          <ac:graphicFrameMkLst>
            <pc:docMk/>
            <pc:sldMk cId="3382633633" sldId="309"/>
            <ac:graphicFrameMk id="14" creationId="{CA5D9877-FDE6-87DB-8F2D-59046BE628E8}"/>
          </ac:graphicFrameMkLst>
        </pc:graphicFrameChg>
        <pc:graphicFrameChg chg="add mod">
          <ac:chgData name="Beverly Young" userId="f6f5bc0b29fafb33" providerId="LiveId" clId="{B1E30A7B-7AB9-42A3-80CD-DC07A5D46B2B}" dt="2023-04-20T18:33:35.495" v="2840"/>
          <ac:graphicFrameMkLst>
            <pc:docMk/>
            <pc:sldMk cId="3382633633" sldId="309"/>
            <ac:graphicFrameMk id="16" creationId="{2D78DC30-0285-7DE3-506B-FCC51DF6DA5D}"/>
          </ac:graphicFrameMkLst>
        </pc:graphicFrameChg>
        <pc:graphicFrameChg chg="add mod">
          <ac:chgData name="Beverly Young" userId="f6f5bc0b29fafb33" providerId="LiveId" clId="{B1E30A7B-7AB9-42A3-80CD-DC07A5D46B2B}" dt="2023-04-20T18:33:54.548" v="2844"/>
          <ac:graphicFrameMkLst>
            <pc:docMk/>
            <pc:sldMk cId="3382633633" sldId="309"/>
            <ac:graphicFrameMk id="18" creationId="{08DDC56F-86A3-B9A0-DCDA-5E12EE1EAB1C}"/>
          </ac:graphicFrameMkLst>
        </pc:graphicFrameChg>
        <pc:graphicFrameChg chg="add mod">
          <ac:chgData name="Beverly Young" userId="f6f5bc0b29fafb33" providerId="LiveId" clId="{B1E30A7B-7AB9-42A3-80CD-DC07A5D46B2B}" dt="2023-04-19T01:33:41.851" v="516"/>
          <ac:graphicFrameMkLst>
            <pc:docMk/>
            <pc:sldMk cId="3382633633" sldId="309"/>
            <ac:graphicFrameMk id="20" creationId="{0B5B90A9-A8E1-BFFC-E190-5B285CAD9C5B}"/>
          </ac:graphicFrameMkLst>
        </pc:graphicFrameChg>
        <pc:graphicFrameChg chg="add mod">
          <ac:chgData name="Beverly Young" userId="f6f5bc0b29fafb33" providerId="LiveId" clId="{B1E30A7B-7AB9-42A3-80CD-DC07A5D46B2B}" dt="2023-04-19T01:33:46.698" v="518"/>
          <ac:graphicFrameMkLst>
            <pc:docMk/>
            <pc:sldMk cId="3382633633" sldId="309"/>
            <ac:graphicFrameMk id="22" creationId="{0B5B90A9-A8E1-BFFC-E190-5B285CAD9C5B}"/>
          </ac:graphicFrameMkLst>
        </pc:graphicFrameChg>
        <pc:graphicFrameChg chg="add mod">
          <ac:chgData name="Beverly Young" userId="f6f5bc0b29fafb33" providerId="LiveId" clId="{B1E30A7B-7AB9-42A3-80CD-DC07A5D46B2B}" dt="2023-04-20T18:33:45.866" v="2842"/>
          <ac:graphicFrameMkLst>
            <pc:docMk/>
            <pc:sldMk cId="3382633633" sldId="309"/>
            <ac:graphicFrameMk id="24" creationId="{0B5B90A9-A8E1-BFFC-E190-5B285CAD9C5B}"/>
          </ac:graphicFrameMkLst>
        </pc:graphicFrameChg>
        <pc:graphicFrameChg chg="add mod">
          <ac:chgData name="Beverly Young" userId="f6f5bc0b29fafb33" providerId="LiveId" clId="{B1E30A7B-7AB9-42A3-80CD-DC07A5D46B2B}" dt="2023-04-20T18:34:06.128" v="2845" actId="255"/>
          <ac:graphicFrameMkLst>
            <pc:docMk/>
            <pc:sldMk cId="3382633633" sldId="309"/>
            <ac:graphicFrameMk id="26" creationId="{B87399E7-02C2-38C8-337F-A0CD056B705A}"/>
          </ac:graphicFrameMkLst>
        </pc:graphicFrameChg>
        <pc:graphicFrameChg chg="add del mod">
          <ac:chgData name="Beverly Young" userId="f6f5bc0b29fafb33" providerId="LiveId" clId="{B1E30A7B-7AB9-42A3-80CD-DC07A5D46B2B}" dt="2023-04-19T01:53:53.505" v="616"/>
          <ac:graphicFrameMkLst>
            <pc:docMk/>
            <pc:sldMk cId="3382633633" sldId="309"/>
            <ac:graphicFrameMk id="28" creationId="{BD1DA1BD-0BE7-577B-F49A-6881C85A4675}"/>
          </ac:graphicFrameMkLst>
        </pc:graphicFrameChg>
      </pc:sldChg>
      <pc:sldChg chg="addSp modSp del mod">
        <pc:chgData name="Beverly Young" userId="f6f5bc0b29fafb33" providerId="LiveId" clId="{B1E30A7B-7AB9-42A3-80CD-DC07A5D46B2B}" dt="2023-04-19T02:08:54.748" v="747" actId="2696"/>
        <pc:sldMkLst>
          <pc:docMk/>
          <pc:sldMk cId="792886334" sldId="311"/>
        </pc:sldMkLst>
        <pc:spChg chg="add mod">
          <ac:chgData name="Beverly Young" userId="f6f5bc0b29fafb33" providerId="LiveId" clId="{B1E30A7B-7AB9-42A3-80CD-DC07A5D46B2B}" dt="2023-04-19T00:26:19.494" v="503" actId="1076"/>
          <ac:spMkLst>
            <pc:docMk/>
            <pc:sldMk cId="792886334" sldId="311"/>
            <ac:spMk id="17" creationId="{929E2917-55B1-0925-5125-E56B14CC0904}"/>
          </ac:spMkLst>
        </pc:spChg>
        <pc:spChg chg="add mod">
          <ac:chgData name="Beverly Young" userId="f6f5bc0b29fafb33" providerId="LiveId" clId="{B1E30A7B-7AB9-42A3-80CD-DC07A5D46B2B}" dt="2023-04-18T23:39:30.107" v="289" actId="255"/>
          <ac:spMkLst>
            <pc:docMk/>
            <pc:sldMk cId="792886334" sldId="311"/>
            <ac:spMk id="19" creationId="{B27447E8-BE25-0A38-86D6-9106D674C307}"/>
          </ac:spMkLst>
        </pc:spChg>
        <pc:graphicFrameChg chg="mod">
          <ac:chgData name="Beverly Young" userId="f6f5bc0b29fafb33" providerId="LiveId" clId="{B1E30A7B-7AB9-42A3-80CD-DC07A5D46B2B}" dt="2023-04-19T00:26:22.815" v="504" actId="14100"/>
          <ac:graphicFrameMkLst>
            <pc:docMk/>
            <pc:sldMk cId="792886334" sldId="311"/>
            <ac:graphicFrameMk id="16" creationId="{02FAC373-992E-5C3F-EFC4-EA4922F3A127}"/>
          </ac:graphicFrameMkLst>
        </pc:graphicFrameChg>
      </pc:sldChg>
      <pc:sldChg chg="modSp mod modNotesTx">
        <pc:chgData name="Beverly Young" userId="f6f5bc0b29fafb33" providerId="LiveId" clId="{B1E30A7B-7AB9-42A3-80CD-DC07A5D46B2B}" dt="2023-04-21T00:23:24.391" v="4580" actId="20577"/>
        <pc:sldMkLst>
          <pc:docMk/>
          <pc:sldMk cId="2603711934" sldId="312"/>
        </pc:sldMkLst>
        <pc:spChg chg="mod">
          <ac:chgData name="Beverly Young" userId="f6f5bc0b29fafb33" providerId="LiveId" clId="{B1E30A7B-7AB9-42A3-80CD-DC07A5D46B2B}" dt="2023-04-19T23:53:06.690" v="1979" actId="1076"/>
          <ac:spMkLst>
            <pc:docMk/>
            <pc:sldMk cId="2603711934" sldId="312"/>
            <ac:spMk id="2" creationId="{6A01B6F2-D65B-1DA9-6725-1419E14F0B01}"/>
          </ac:spMkLst>
        </pc:spChg>
        <pc:spChg chg="mod">
          <ac:chgData name="Beverly Young" userId="f6f5bc0b29fafb33" providerId="LiveId" clId="{B1E30A7B-7AB9-42A3-80CD-DC07A5D46B2B}" dt="2023-04-20T23:38:59.215" v="4227" actId="6549"/>
          <ac:spMkLst>
            <pc:docMk/>
            <pc:sldMk cId="2603711934" sldId="312"/>
            <ac:spMk id="11" creationId="{DDD38427-A204-3150-4070-799D9A3C8709}"/>
          </ac:spMkLst>
        </pc:spChg>
        <pc:graphicFrameChg chg="mod">
          <ac:chgData name="Beverly Young" userId="f6f5bc0b29fafb33" providerId="LiveId" clId="{B1E30A7B-7AB9-42A3-80CD-DC07A5D46B2B}" dt="2023-04-19T03:01:35.039" v="1208" actId="14100"/>
          <ac:graphicFrameMkLst>
            <pc:docMk/>
            <pc:sldMk cId="2603711934" sldId="312"/>
            <ac:graphicFrameMk id="7" creationId="{95A57E0C-D4FA-E4C3-F3C0-D0E5CB0E3F6B}"/>
          </ac:graphicFrameMkLst>
        </pc:graphicFrameChg>
      </pc:sldChg>
      <pc:sldChg chg="addSp delSp modSp new mod modShow">
        <pc:chgData name="Beverly Young" userId="f6f5bc0b29fafb33" providerId="LiveId" clId="{B1E30A7B-7AB9-42A3-80CD-DC07A5D46B2B}" dt="2023-04-24T02:00:21.986" v="4664" actId="729"/>
        <pc:sldMkLst>
          <pc:docMk/>
          <pc:sldMk cId="4275083959" sldId="313"/>
        </pc:sldMkLst>
        <pc:spChg chg="mod">
          <ac:chgData name="Beverly Young" userId="f6f5bc0b29fafb33" providerId="LiveId" clId="{B1E30A7B-7AB9-42A3-80CD-DC07A5D46B2B}" dt="2023-04-19T23:52:46.583" v="1975" actId="255"/>
          <ac:spMkLst>
            <pc:docMk/>
            <pc:sldMk cId="4275083959" sldId="313"/>
            <ac:spMk id="2" creationId="{29468915-5174-4A97-40AE-11EE9E8F00EA}"/>
          </ac:spMkLst>
        </pc:spChg>
        <pc:spChg chg="del">
          <ac:chgData name="Beverly Young" userId="f6f5bc0b29fafb33" providerId="LiveId" clId="{B1E30A7B-7AB9-42A3-80CD-DC07A5D46B2B}" dt="2023-04-18T23:21:58.570" v="44" actId="478"/>
          <ac:spMkLst>
            <pc:docMk/>
            <pc:sldMk cId="4275083959" sldId="313"/>
            <ac:spMk id="3" creationId="{98F233A3-C67F-AE4E-4B4D-2C6A5F0415F8}"/>
          </ac:spMkLst>
        </pc:spChg>
        <pc:spChg chg="del">
          <ac:chgData name="Beverly Young" userId="f6f5bc0b29fafb33" providerId="LiveId" clId="{B1E30A7B-7AB9-42A3-80CD-DC07A5D46B2B}" dt="2023-04-18T23:36:31.742" v="270" actId="478"/>
          <ac:spMkLst>
            <pc:docMk/>
            <pc:sldMk cId="4275083959" sldId="313"/>
            <ac:spMk id="4" creationId="{31C8C94A-24A6-512C-8774-F04933C38F04}"/>
          </ac:spMkLst>
        </pc:spChg>
        <pc:spChg chg="del">
          <ac:chgData name="Beverly Young" userId="f6f5bc0b29fafb33" providerId="LiveId" clId="{B1E30A7B-7AB9-42A3-80CD-DC07A5D46B2B}" dt="2023-04-18T23:36:35.944" v="271" actId="478"/>
          <ac:spMkLst>
            <pc:docMk/>
            <pc:sldMk cId="4275083959" sldId="313"/>
            <ac:spMk id="5" creationId="{BA0FDD96-2798-7F7B-51F4-D98231ADA218}"/>
          </ac:spMkLst>
        </pc:spChg>
        <pc:spChg chg="add mod">
          <ac:chgData name="Beverly Young" userId="f6f5bc0b29fafb33" providerId="LiveId" clId="{B1E30A7B-7AB9-42A3-80CD-DC07A5D46B2B}" dt="2023-04-19T23:50:53.635" v="1959" actId="1076"/>
          <ac:spMkLst>
            <pc:docMk/>
            <pc:sldMk cId="4275083959" sldId="313"/>
            <ac:spMk id="8" creationId="{C66F76CF-16F7-499A-DBF1-D7DD2C05D3E6}"/>
          </ac:spMkLst>
        </pc:spChg>
        <pc:graphicFrameChg chg="add mod">
          <ac:chgData name="Beverly Young" userId="f6f5bc0b29fafb33" providerId="LiveId" clId="{B1E30A7B-7AB9-42A3-80CD-DC07A5D46B2B}" dt="2023-04-19T02:39:40.578" v="1124" actId="14100"/>
          <ac:graphicFrameMkLst>
            <pc:docMk/>
            <pc:sldMk cId="4275083959" sldId="313"/>
            <ac:graphicFrameMk id="7" creationId="{8E60463A-1DC6-1A9D-6CB4-9C3442738114}"/>
          </ac:graphicFrameMkLst>
        </pc:graphicFrameChg>
      </pc:sldChg>
      <pc:sldChg chg="addSp delSp modSp add mod ord setBg modShow">
        <pc:chgData name="Beverly Young" userId="f6f5bc0b29fafb33" providerId="LiveId" clId="{B1E30A7B-7AB9-42A3-80CD-DC07A5D46B2B}" dt="2023-04-24T01:59:31.257" v="4663" actId="729"/>
        <pc:sldMkLst>
          <pc:docMk/>
          <pc:sldMk cId="741710373" sldId="314"/>
        </pc:sldMkLst>
        <pc:spChg chg="del">
          <ac:chgData name="Beverly Young" userId="f6f5bc0b29fafb33" providerId="LiveId" clId="{B1E30A7B-7AB9-42A3-80CD-DC07A5D46B2B}" dt="2023-04-19T03:14:30.092" v="1340" actId="478"/>
          <ac:spMkLst>
            <pc:docMk/>
            <pc:sldMk cId="741710373" sldId="314"/>
            <ac:spMk id="2" creationId="{6A01B6F2-D65B-1DA9-6725-1419E14F0B01}"/>
          </ac:spMkLst>
        </pc:spChg>
        <pc:spChg chg="add del mod">
          <ac:chgData name="Beverly Young" userId="f6f5bc0b29fafb33" providerId="LiveId" clId="{B1E30A7B-7AB9-42A3-80CD-DC07A5D46B2B}" dt="2023-04-19T03:14:27.267" v="1339" actId="478"/>
          <ac:spMkLst>
            <pc:docMk/>
            <pc:sldMk cId="741710373" sldId="314"/>
            <ac:spMk id="4" creationId="{5603A4D0-8F40-DFE9-6899-42F34F46A020}"/>
          </ac:spMkLst>
        </pc:spChg>
        <pc:spChg chg="mod ord">
          <ac:chgData name="Beverly Young" userId="f6f5bc0b29fafb33" providerId="LiveId" clId="{B1E30A7B-7AB9-42A3-80CD-DC07A5D46B2B}" dt="2023-04-20T00:01:00.203" v="2049" actId="26606"/>
          <ac:spMkLst>
            <pc:docMk/>
            <pc:sldMk cId="741710373" sldId="314"/>
            <ac:spMk id="6" creationId="{42C80A8A-465C-048A-044B-27CFB885AF85}"/>
          </ac:spMkLst>
        </pc:spChg>
        <pc:spChg chg="add mod ord">
          <ac:chgData name="Beverly Young" userId="f6f5bc0b29fafb33" providerId="LiveId" clId="{B1E30A7B-7AB9-42A3-80CD-DC07A5D46B2B}" dt="2023-04-20T00:01:25.275" v="2055" actId="14100"/>
          <ac:spMkLst>
            <pc:docMk/>
            <pc:sldMk cId="741710373" sldId="314"/>
            <ac:spMk id="8" creationId="{F69BBB87-BB7B-C7A6-9387-56AD78C70E80}"/>
          </ac:spMkLst>
        </pc:spChg>
        <pc:spChg chg="del">
          <ac:chgData name="Beverly Young" userId="f6f5bc0b29fafb33" providerId="LiveId" clId="{B1E30A7B-7AB9-42A3-80CD-DC07A5D46B2B}" dt="2023-04-19T03:15:13.254" v="1364" actId="478"/>
          <ac:spMkLst>
            <pc:docMk/>
            <pc:sldMk cId="741710373" sldId="314"/>
            <ac:spMk id="11" creationId="{DDD38427-A204-3150-4070-799D9A3C8709}"/>
          </ac:spMkLst>
        </pc:spChg>
        <pc:spChg chg="add del">
          <ac:chgData name="Beverly Young" userId="f6f5bc0b29fafb33" providerId="LiveId" clId="{B1E30A7B-7AB9-42A3-80CD-DC07A5D46B2B}" dt="2023-04-19T03:16:52.054" v="1382" actId="26606"/>
          <ac:spMkLst>
            <pc:docMk/>
            <pc:sldMk cId="741710373" sldId="314"/>
            <ac:spMk id="28" creationId="{052B717E-679E-41A4-B95A-8F7DFAD3FA30}"/>
          </ac:spMkLst>
        </pc:spChg>
        <pc:spChg chg="add del">
          <ac:chgData name="Beverly Young" userId="f6f5bc0b29fafb33" providerId="LiveId" clId="{B1E30A7B-7AB9-42A3-80CD-DC07A5D46B2B}" dt="2023-04-19T03:43:29.356" v="1600" actId="26606"/>
          <ac:spMkLst>
            <pc:docMk/>
            <pc:sldMk cId="741710373" sldId="314"/>
            <ac:spMk id="29" creationId="{6B1AB48C-975A-4A22-A0B1-E10B5D3B50DA}"/>
          </ac:spMkLst>
        </pc:spChg>
        <pc:spChg chg="add del">
          <ac:chgData name="Beverly Young" userId="f6f5bc0b29fafb33" providerId="LiveId" clId="{B1E30A7B-7AB9-42A3-80CD-DC07A5D46B2B}" dt="2023-04-19T03:16:52.054" v="1382" actId="26606"/>
          <ac:spMkLst>
            <pc:docMk/>
            <pc:sldMk cId="741710373" sldId="314"/>
            <ac:spMk id="30" creationId="{0B0EB278-F8C7-43AD-BCE2-A2F4D98C499D}"/>
          </ac:spMkLst>
        </pc:spChg>
        <pc:spChg chg="add del">
          <ac:chgData name="Beverly Young" userId="f6f5bc0b29fafb33" providerId="LiveId" clId="{B1E30A7B-7AB9-42A3-80CD-DC07A5D46B2B}" dt="2023-04-19T03:43:29.356" v="1600" actId="26606"/>
          <ac:spMkLst>
            <pc:docMk/>
            <pc:sldMk cId="741710373" sldId="314"/>
            <ac:spMk id="31" creationId="{4BADCCFD-6F6D-40B8-9B9F-AB05B44E9974}"/>
          </ac:spMkLst>
        </pc:spChg>
        <pc:spChg chg="add del">
          <ac:chgData name="Beverly Young" userId="f6f5bc0b29fafb33" providerId="LiveId" clId="{B1E30A7B-7AB9-42A3-80CD-DC07A5D46B2B}" dt="2023-04-19T03:43:22.148" v="1597" actId="26606"/>
          <ac:spMkLst>
            <pc:docMk/>
            <pc:sldMk cId="741710373" sldId="314"/>
            <ac:spMk id="56" creationId="{A65FD298-5184-4011-AD4A-9F952A206773}"/>
          </ac:spMkLst>
        </pc:spChg>
        <pc:spChg chg="add del">
          <ac:chgData name="Beverly Young" userId="f6f5bc0b29fafb33" providerId="LiveId" clId="{B1E30A7B-7AB9-42A3-80CD-DC07A5D46B2B}" dt="2023-04-19T03:43:22.148" v="1597" actId="26606"/>
          <ac:spMkLst>
            <pc:docMk/>
            <pc:sldMk cId="741710373" sldId="314"/>
            <ac:spMk id="58" creationId="{5295AC0F-D9BD-4F8F-B71E-C43CB48C11C4}"/>
          </ac:spMkLst>
        </pc:spChg>
        <pc:spChg chg="add del">
          <ac:chgData name="Beverly Young" userId="f6f5bc0b29fafb33" providerId="LiveId" clId="{B1E30A7B-7AB9-42A3-80CD-DC07A5D46B2B}" dt="2023-04-19T03:43:29.283" v="1599" actId="26606"/>
          <ac:spMkLst>
            <pc:docMk/>
            <pc:sldMk cId="741710373" sldId="314"/>
            <ac:spMk id="74" creationId="{D0CC39F4-99BA-4473-BCF2-E7D825D2B56D}"/>
          </ac:spMkLst>
        </pc:spChg>
        <pc:spChg chg="add del">
          <ac:chgData name="Beverly Young" userId="f6f5bc0b29fafb33" providerId="LiveId" clId="{B1E30A7B-7AB9-42A3-80CD-DC07A5D46B2B}" dt="2023-04-19T03:43:29.283" v="1599" actId="26606"/>
          <ac:spMkLst>
            <pc:docMk/>
            <pc:sldMk cId="741710373" sldId="314"/>
            <ac:spMk id="75" creationId="{EE276A9A-B6BA-4B92-B08D-E27688412AF9}"/>
          </ac:spMkLst>
        </pc:spChg>
        <pc:spChg chg="add del">
          <ac:chgData name="Beverly Young" userId="f6f5bc0b29fafb33" providerId="LiveId" clId="{B1E30A7B-7AB9-42A3-80CD-DC07A5D46B2B}" dt="2023-04-20T00:01:00.203" v="2049" actId="26606"/>
          <ac:spMkLst>
            <pc:docMk/>
            <pc:sldMk cId="741710373" sldId="314"/>
            <ac:spMk id="87" creationId="{A817523A-D1A4-4AA1-A06E-3E8AA7B4B972}"/>
          </ac:spMkLst>
        </pc:spChg>
        <pc:spChg chg="add del">
          <ac:chgData name="Beverly Young" userId="f6f5bc0b29fafb33" providerId="LiveId" clId="{B1E30A7B-7AB9-42A3-80CD-DC07A5D46B2B}" dt="2023-04-20T00:01:00.203" v="2049" actId="26606"/>
          <ac:spMkLst>
            <pc:docMk/>
            <pc:sldMk cId="741710373" sldId="314"/>
            <ac:spMk id="88" creationId="{04E9E526-05D2-4C66-8B99-CB7BC51F326C}"/>
          </ac:spMkLst>
        </pc:spChg>
        <pc:spChg chg="add">
          <ac:chgData name="Beverly Young" userId="f6f5bc0b29fafb33" providerId="LiveId" clId="{B1E30A7B-7AB9-42A3-80CD-DC07A5D46B2B}" dt="2023-04-20T00:01:00.203" v="2049" actId="26606"/>
          <ac:spMkLst>
            <pc:docMk/>
            <pc:sldMk cId="741710373" sldId="314"/>
            <ac:spMk id="108" creationId="{43828F60-DFCB-4EEB-8CB7-0864839033D7}"/>
          </ac:spMkLst>
        </pc:spChg>
        <pc:graphicFrameChg chg="del">
          <ac:chgData name="Beverly Young" userId="f6f5bc0b29fafb33" providerId="LiveId" clId="{B1E30A7B-7AB9-42A3-80CD-DC07A5D46B2B}" dt="2023-04-19T03:14:24.692" v="1338" actId="478"/>
          <ac:graphicFrameMkLst>
            <pc:docMk/>
            <pc:sldMk cId="741710373" sldId="314"/>
            <ac:graphicFrameMk id="7" creationId="{95A57E0C-D4FA-E4C3-F3C0-D0E5CB0E3F6B}"/>
          </ac:graphicFrameMkLst>
        </pc:graphicFrameChg>
        <pc:picChg chg="add mod ord">
          <ac:chgData name="Beverly Young" userId="f6f5bc0b29fafb33" providerId="LiveId" clId="{B1E30A7B-7AB9-42A3-80CD-DC07A5D46B2B}" dt="2023-04-20T00:01:00.203" v="2049" actId="26606"/>
          <ac:picMkLst>
            <pc:docMk/>
            <pc:sldMk cId="741710373" sldId="314"/>
            <ac:picMk id="9" creationId="{7A0F4EF2-4BE0-51E1-0FDA-8CB6A22CF110}"/>
          </ac:picMkLst>
        </pc:picChg>
        <pc:picChg chg="add mod ord">
          <ac:chgData name="Beverly Young" userId="f6f5bc0b29fafb33" providerId="LiveId" clId="{B1E30A7B-7AB9-42A3-80CD-DC07A5D46B2B}" dt="2023-04-20T00:01:00.203" v="2049" actId="26606"/>
          <ac:picMkLst>
            <pc:docMk/>
            <pc:sldMk cId="741710373" sldId="314"/>
            <ac:picMk id="10" creationId="{04EFCC04-E4FC-EE99-0FAF-C5A5196DC420}"/>
          </ac:picMkLst>
        </pc:picChg>
        <pc:picChg chg="add del mod">
          <ac:chgData name="Beverly Young" userId="f6f5bc0b29fafb33" providerId="LiveId" clId="{B1E30A7B-7AB9-42A3-80CD-DC07A5D46B2B}" dt="2023-04-19T03:39:27.268" v="1589" actId="478"/>
          <ac:picMkLst>
            <pc:docMk/>
            <pc:sldMk cId="741710373" sldId="314"/>
            <ac:picMk id="12" creationId="{F00B5341-D479-2C9E-FA19-9149A370B115}"/>
          </ac:picMkLst>
        </pc:picChg>
        <pc:cxnChg chg="add del">
          <ac:chgData name="Beverly Young" userId="f6f5bc0b29fafb33" providerId="LiveId" clId="{B1E30A7B-7AB9-42A3-80CD-DC07A5D46B2B}" dt="2023-04-19T03:16:52.054" v="1382" actId="26606"/>
          <ac:cxnSpMkLst>
            <pc:docMk/>
            <pc:sldMk cId="741710373" sldId="314"/>
            <ac:cxnSpMk id="14" creationId="{4436E0F2-A64B-471E-93C0-8DFE08CC57C8}"/>
          </ac:cxnSpMkLst>
        </pc:cxnChg>
        <pc:cxnChg chg="add del">
          <ac:chgData name="Beverly Young" userId="f6f5bc0b29fafb33" providerId="LiveId" clId="{B1E30A7B-7AB9-42A3-80CD-DC07A5D46B2B}" dt="2023-04-19T03:43:29.356" v="1600" actId="26606"/>
          <ac:cxnSpMkLst>
            <pc:docMk/>
            <pc:sldMk cId="741710373" sldId="314"/>
            <ac:cxnSpMk id="15" creationId="{4436E0F2-A64B-471E-93C0-8DFE08CC57C8}"/>
          </ac:cxnSpMkLst>
        </pc:cxnChg>
        <pc:cxnChg chg="add del">
          <ac:chgData name="Beverly Young" userId="f6f5bc0b29fafb33" providerId="LiveId" clId="{B1E30A7B-7AB9-42A3-80CD-DC07A5D46B2B}" dt="2023-04-19T03:16:52.054" v="1382" actId="26606"/>
          <ac:cxnSpMkLst>
            <pc:docMk/>
            <pc:sldMk cId="741710373" sldId="314"/>
            <ac:cxnSpMk id="16" creationId="{DC1E3AB1-2A8C-4607-9FAE-D8BDB280FE1A}"/>
          </ac:cxnSpMkLst>
        </pc:cxnChg>
        <pc:cxnChg chg="add del">
          <ac:chgData name="Beverly Young" userId="f6f5bc0b29fafb33" providerId="LiveId" clId="{B1E30A7B-7AB9-42A3-80CD-DC07A5D46B2B}" dt="2023-04-19T03:43:29.356" v="1600" actId="26606"/>
          <ac:cxnSpMkLst>
            <pc:docMk/>
            <pc:sldMk cId="741710373" sldId="314"/>
            <ac:cxnSpMk id="17" creationId="{DC1E3AB1-2A8C-4607-9FAE-D8BDB280FE1A}"/>
          </ac:cxnSpMkLst>
        </pc:cxnChg>
        <pc:cxnChg chg="add del">
          <ac:chgData name="Beverly Young" userId="f6f5bc0b29fafb33" providerId="LiveId" clId="{B1E30A7B-7AB9-42A3-80CD-DC07A5D46B2B}" dt="2023-04-19T03:16:52.054" v="1382" actId="26606"/>
          <ac:cxnSpMkLst>
            <pc:docMk/>
            <pc:sldMk cId="741710373" sldId="314"/>
            <ac:cxnSpMk id="18" creationId="{26D66059-832F-40B6-A35F-F56C8F38A1E7}"/>
          </ac:cxnSpMkLst>
        </pc:cxnChg>
        <pc:cxnChg chg="add del">
          <ac:chgData name="Beverly Young" userId="f6f5bc0b29fafb33" providerId="LiveId" clId="{B1E30A7B-7AB9-42A3-80CD-DC07A5D46B2B}" dt="2023-04-19T03:43:29.356" v="1600" actId="26606"/>
          <ac:cxnSpMkLst>
            <pc:docMk/>
            <pc:sldMk cId="741710373" sldId="314"/>
            <ac:cxnSpMk id="19" creationId="{26D66059-832F-40B6-A35F-F56C8F38A1E7}"/>
          </ac:cxnSpMkLst>
        </pc:cxnChg>
        <pc:cxnChg chg="add del">
          <ac:chgData name="Beverly Young" userId="f6f5bc0b29fafb33" providerId="LiveId" clId="{B1E30A7B-7AB9-42A3-80CD-DC07A5D46B2B}" dt="2023-04-19T03:16:52.054" v="1382" actId="26606"/>
          <ac:cxnSpMkLst>
            <pc:docMk/>
            <pc:sldMk cId="741710373" sldId="314"/>
            <ac:cxnSpMk id="20" creationId="{A515E2ED-7EA9-448D-83FA-54C3DF9723BD}"/>
          </ac:cxnSpMkLst>
        </pc:cxnChg>
        <pc:cxnChg chg="add del">
          <ac:chgData name="Beverly Young" userId="f6f5bc0b29fafb33" providerId="LiveId" clId="{B1E30A7B-7AB9-42A3-80CD-DC07A5D46B2B}" dt="2023-04-19T03:43:29.356" v="1600" actId="26606"/>
          <ac:cxnSpMkLst>
            <pc:docMk/>
            <pc:sldMk cId="741710373" sldId="314"/>
            <ac:cxnSpMk id="21" creationId="{A515E2ED-7EA9-448D-83FA-54C3DF9723BD}"/>
          </ac:cxnSpMkLst>
        </pc:cxnChg>
        <pc:cxnChg chg="add del">
          <ac:chgData name="Beverly Young" userId="f6f5bc0b29fafb33" providerId="LiveId" clId="{B1E30A7B-7AB9-42A3-80CD-DC07A5D46B2B}" dt="2023-04-19T03:16:52.054" v="1382" actId="26606"/>
          <ac:cxnSpMkLst>
            <pc:docMk/>
            <pc:sldMk cId="741710373" sldId="314"/>
            <ac:cxnSpMk id="22" creationId="{20595356-EABD-4767-AC9D-EA21FF115EC0}"/>
          </ac:cxnSpMkLst>
        </pc:cxnChg>
        <pc:cxnChg chg="add del">
          <ac:chgData name="Beverly Young" userId="f6f5bc0b29fafb33" providerId="LiveId" clId="{B1E30A7B-7AB9-42A3-80CD-DC07A5D46B2B}" dt="2023-04-19T03:43:29.356" v="1600" actId="26606"/>
          <ac:cxnSpMkLst>
            <pc:docMk/>
            <pc:sldMk cId="741710373" sldId="314"/>
            <ac:cxnSpMk id="23" creationId="{20595356-EABD-4767-AC9D-EA21FF115EC0}"/>
          </ac:cxnSpMkLst>
        </pc:cxnChg>
        <pc:cxnChg chg="add del">
          <ac:chgData name="Beverly Young" userId="f6f5bc0b29fafb33" providerId="LiveId" clId="{B1E30A7B-7AB9-42A3-80CD-DC07A5D46B2B}" dt="2023-04-19T03:16:52.054" v="1382" actId="26606"/>
          <ac:cxnSpMkLst>
            <pc:docMk/>
            <pc:sldMk cId="741710373" sldId="314"/>
            <ac:cxnSpMk id="24" creationId="{28CD9F06-9628-469C-B788-A894E3E08281}"/>
          </ac:cxnSpMkLst>
        </pc:cxnChg>
        <pc:cxnChg chg="add del">
          <ac:chgData name="Beverly Young" userId="f6f5bc0b29fafb33" providerId="LiveId" clId="{B1E30A7B-7AB9-42A3-80CD-DC07A5D46B2B}" dt="2023-04-19T03:43:29.356" v="1600" actId="26606"/>
          <ac:cxnSpMkLst>
            <pc:docMk/>
            <pc:sldMk cId="741710373" sldId="314"/>
            <ac:cxnSpMk id="25" creationId="{28CD9F06-9628-469C-B788-A894E3E08281}"/>
          </ac:cxnSpMkLst>
        </pc:cxnChg>
        <pc:cxnChg chg="add del">
          <ac:chgData name="Beverly Young" userId="f6f5bc0b29fafb33" providerId="LiveId" clId="{B1E30A7B-7AB9-42A3-80CD-DC07A5D46B2B}" dt="2023-04-19T03:16:52.054" v="1382" actId="26606"/>
          <ac:cxnSpMkLst>
            <pc:docMk/>
            <pc:sldMk cId="741710373" sldId="314"/>
            <ac:cxnSpMk id="26" creationId="{8550A431-0B61-421B-B4B7-24C0CFF0F938}"/>
          </ac:cxnSpMkLst>
        </pc:cxnChg>
        <pc:cxnChg chg="add del">
          <ac:chgData name="Beverly Young" userId="f6f5bc0b29fafb33" providerId="LiveId" clId="{B1E30A7B-7AB9-42A3-80CD-DC07A5D46B2B}" dt="2023-04-19T03:43:29.356" v="1600" actId="26606"/>
          <ac:cxnSpMkLst>
            <pc:docMk/>
            <pc:sldMk cId="741710373" sldId="314"/>
            <ac:cxnSpMk id="27" creationId="{8550A431-0B61-421B-B4B7-24C0CFF0F938}"/>
          </ac:cxnSpMkLst>
        </pc:cxnChg>
        <pc:cxnChg chg="add del">
          <ac:chgData name="Beverly Young" userId="f6f5bc0b29fafb33" providerId="LiveId" clId="{B1E30A7B-7AB9-42A3-80CD-DC07A5D46B2B}" dt="2023-04-19T03:16:52.054" v="1382" actId="26606"/>
          <ac:cxnSpMkLst>
            <pc:docMk/>
            <pc:sldMk cId="741710373" sldId="314"/>
            <ac:cxnSpMk id="32" creationId="{50A7A0AD-25ED-4137-AA04-A0E36CAA8E4A}"/>
          </ac:cxnSpMkLst>
        </pc:cxnChg>
        <pc:cxnChg chg="add del">
          <ac:chgData name="Beverly Young" userId="f6f5bc0b29fafb33" providerId="LiveId" clId="{B1E30A7B-7AB9-42A3-80CD-DC07A5D46B2B}" dt="2023-04-19T03:43:29.356" v="1600" actId="26606"/>
          <ac:cxnSpMkLst>
            <pc:docMk/>
            <pc:sldMk cId="741710373" sldId="314"/>
            <ac:cxnSpMk id="33" creationId="{F4F76DA6-30B2-482B-99AC-6D9D8B25DF77}"/>
          </ac:cxnSpMkLst>
        </pc:cxnChg>
        <pc:cxnChg chg="add del">
          <ac:chgData name="Beverly Young" userId="f6f5bc0b29fafb33" providerId="LiveId" clId="{B1E30A7B-7AB9-42A3-80CD-DC07A5D46B2B}" dt="2023-04-19T03:16:52.054" v="1382" actId="26606"/>
          <ac:cxnSpMkLst>
            <pc:docMk/>
            <pc:sldMk cId="741710373" sldId="314"/>
            <ac:cxnSpMk id="34" creationId="{B186F20B-6445-4368-B022-F9EABF15AE19}"/>
          </ac:cxnSpMkLst>
        </pc:cxnChg>
        <pc:cxnChg chg="add del">
          <ac:chgData name="Beverly Young" userId="f6f5bc0b29fafb33" providerId="LiveId" clId="{B1E30A7B-7AB9-42A3-80CD-DC07A5D46B2B}" dt="2023-04-19T03:43:29.356" v="1600" actId="26606"/>
          <ac:cxnSpMkLst>
            <pc:docMk/>
            <pc:sldMk cId="741710373" sldId="314"/>
            <ac:cxnSpMk id="35" creationId="{A1717595-1686-4B1A-AB52-A85F814BDC80}"/>
          </ac:cxnSpMkLst>
        </pc:cxnChg>
        <pc:cxnChg chg="add del">
          <ac:chgData name="Beverly Young" userId="f6f5bc0b29fafb33" providerId="LiveId" clId="{B1E30A7B-7AB9-42A3-80CD-DC07A5D46B2B}" dt="2023-04-19T03:16:52.054" v="1382" actId="26606"/>
          <ac:cxnSpMkLst>
            <pc:docMk/>
            <pc:sldMk cId="741710373" sldId="314"/>
            <ac:cxnSpMk id="36" creationId="{99F97BBF-9EBF-4BEE-B39C-E6C666941D8D}"/>
          </ac:cxnSpMkLst>
        </pc:cxnChg>
        <pc:cxnChg chg="add del">
          <ac:chgData name="Beverly Young" userId="f6f5bc0b29fafb33" providerId="LiveId" clId="{B1E30A7B-7AB9-42A3-80CD-DC07A5D46B2B}" dt="2023-04-19T03:43:29.356" v="1600" actId="26606"/>
          <ac:cxnSpMkLst>
            <pc:docMk/>
            <pc:sldMk cId="741710373" sldId="314"/>
            <ac:cxnSpMk id="37" creationId="{9D08CAA0-C9C8-446F-8FD3-D92AEF1E4CDC}"/>
          </ac:cxnSpMkLst>
        </pc:cxnChg>
        <pc:cxnChg chg="add del">
          <ac:chgData name="Beverly Young" userId="f6f5bc0b29fafb33" providerId="LiveId" clId="{B1E30A7B-7AB9-42A3-80CD-DC07A5D46B2B}" dt="2023-04-19T03:43:22.148" v="1597" actId="26606"/>
          <ac:cxnSpMkLst>
            <pc:docMk/>
            <pc:sldMk cId="741710373" sldId="314"/>
            <ac:cxnSpMk id="42" creationId="{4436E0F2-A64B-471E-93C0-8DFE08CC57C8}"/>
          </ac:cxnSpMkLst>
        </pc:cxnChg>
        <pc:cxnChg chg="add del">
          <ac:chgData name="Beverly Young" userId="f6f5bc0b29fafb33" providerId="LiveId" clId="{B1E30A7B-7AB9-42A3-80CD-DC07A5D46B2B}" dt="2023-04-19T03:43:22.148" v="1597" actId="26606"/>
          <ac:cxnSpMkLst>
            <pc:docMk/>
            <pc:sldMk cId="741710373" sldId="314"/>
            <ac:cxnSpMk id="44" creationId="{DC1E3AB1-2A8C-4607-9FAE-D8BDB280FE1A}"/>
          </ac:cxnSpMkLst>
        </pc:cxnChg>
        <pc:cxnChg chg="add del">
          <ac:chgData name="Beverly Young" userId="f6f5bc0b29fafb33" providerId="LiveId" clId="{B1E30A7B-7AB9-42A3-80CD-DC07A5D46B2B}" dt="2023-04-19T03:43:22.148" v="1597" actId="26606"/>
          <ac:cxnSpMkLst>
            <pc:docMk/>
            <pc:sldMk cId="741710373" sldId="314"/>
            <ac:cxnSpMk id="46" creationId="{26D66059-832F-40B6-A35F-F56C8F38A1E7}"/>
          </ac:cxnSpMkLst>
        </pc:cxnChg>
        <pc:cxnChg chg="add del">
          <ac:chgData name="Beverly Young" userId="f6f5bc0b29fafb33" providerId="LiveId" clId="{B1E30A7B-7AB9-42A3-80CD-DC07A5D46B2B}" dt="2023-04-19T03:43:22.148" v="1597" actId="26606"/>
          <ac:cxnSpMkLst>
            <pc:docMk/>
            <pc:sldMk cId="741710373" sldId="314"/>
            <ac:cxnSpMk id="48" creationId="{A515E2ED-7EA9-448D-83FA-54C3DF9723BD}"/>
          </ac:cxnSpMkLst>
        </pc:cxnChg>
        <pc:cxnChg chg="add del">
          <ac:chgData name="Beverly Young" userId="f6f5bc0b29fafb33" providerId="LiveId" clId="{B1E30A7B-7AB9-42A3-80CD-DC07A5D46B2B}" dt="2023-04-19T03:43:22.148" v="1597" actId="26606"/>
          <ac:cxnSpMkLst>
            <pc:docMk/>
            <pc:sldMk cId="741710373" sldId="314"/>
            <ac:cxnSpMk id="50" creationId="{20595356-EABD-4767-AC9D-EA21FF115EC0}"/>
          </ac:cxnSpMkLst>
        </pc:cxnChg>
        <pc:cxnChg chg="add del">
          <ac:chgData name="Beverly Young" userId="f6f5bc0b29fafb33" providerId="LiveId" clId="{B1E30A7B-7AB9-42A3-80CD-DC07A5D46B2B}" dt="2023-04-19T03:43:22.148" v="1597" actId="26606"/>
          <ac:cxnSpMkLst>
            <pc:docMk/>
            <pc:sldMk cId="741710373" sldId="314"/>
            <ac:cxnSpMk id="52" creationId="{28CD9F06-9628-469C-B788-A894E3E08281}"/>
          </ac:cxnSpMkLst>
        </pc:cxnChg>
        <pc:cxnChg chg="add del">
          <ac:chgData name="Beverly Young" userId="f6f5bc0b29fafb33" providerId="LiveId" clId="{B1E30A7B-7AB9-42A3-80CD-DC07A5D46B2B}" dt="2023-04-19T03:43:22.148" v="1597" actId="26606"/>
          <ac:cxnSpMkLst>
            <pc:docMk/>
            <pc:sldMk cId="741710373" sldId="314"/>
            <ac:cxnSpMk id="54" creationId="{8550A431-0B61-421B-B4B7-24C0CFF0F938}"/>
          </ac:cxnSpMkLst>
        </pc:cxnChg>
        <pc:cxnChg chg="add del">
          <ac:chgData name="Beverly Young" userId="f6f5bc0b29fafb33" providerId="LiveId" clId="{B1E30A7B-7AB9-42A3-80CD-DC07A5D46B2B}" dt="2023-04-19T03:43:22.148" v="1597" actId="26606"/>
          <ac:cxnSpMkLst>
            <pc:docMk/>
            <pc:sldMk cId="741710373" sldId="314"/>
            <ac:cxnSpMk id="60" creationId="{25089520-F708-4153-BF50-89844E4DDF77}"/>
          </ac:cxnSpMkLst>
        </pc:cxnChg>
        <pc:cxnChg chg="add del">
          <ac:chgData name="Beverly Young" userId="f6f5bc0b29fafb33" providerId="LiveId" clId="{B1E30A7B-7AB9-42A3-80CD-DC07A5D46B2B}" dt="2023-04-19T03:43:22.148" v="1597" actId="26606"/>
          <ac:cxnSpMkLst>
            <pc:docMk/>
            <pc:sldMk cId="741710373" sldId="314"/>
            <ac:cxnSpMk id="62" creationId="{76C2061F-948C-43E5-95AD-F2D2A0E8075B}"/>
          </ac:cxnSpMkLst>
        </pc:cxnChg>
        <pc:cxnChg chg="add del">
          <ac:chgData name="Beverly Young" userId="f6f5bc0b29fafb33" providerId="LiveId" clId="{B1E30A7B-7AB9-42A3-80CD-DC07A5D46B2B}" dt="2023-04-19T03:43:22.148" v="1597" actId="26606"/>
          <ac:cxnSpMkLst>
            <pc:docMk/>
            <pc:sldMk cId="741710373" sldId="314"/>
            <ac:cxnSpMk id="64" creationId="{A0E7F074-92DF-4AE1-B29F-A0BC39910B99}"/>
          </ac:cxnSpMkLst>
        </pc:cxnChg>
        <pc:cxnChg chg="add del">
          <ac:chgData name="Beverly Young" userId="f6f5bc0b29fafb33" providerId="LiveId" clId="{B1E30A7B-7AB9-42A3-80CD-DC07A5D46B2B}" dt="2023-04-19T03:43:29.283" v="1599" actId="26606"/>
          <ac:cxnSpMkLst>
            <pc:docMk/>
            <pc:sldMk cId="741710373" sldId="314"/>
            <ac:cxnSpMk id="66" creationId="{D0712C9B-2454-487B-95B6-6C5AEB6C0D16}"/>
          </ac:cxnSpMkLst>
        </pc:cxnChg>
        <pc:cxnChg chg="add del">
          <ac:chgData name="Beverly Young" userId="f6f5bc0b29fafb33" providerId="LiveId" clId="{B1E30A7B-7AB9-42A3-80CD-DC07A5D46B2B}" dt="2023-04-19T03:43:29.283" v="1599" actId="26606"/>
          <ac:cxnSpMkLst>
            <pc:docMk/>
            <pc:sldMk cId="741710373" sldId="314"/>
            <ac:cxnSpMk id="67" creationId="{4436E0F2-A64B-471E-93C0-8DFE08CC57C8}"/>
          </ac:cxnSpMkLst>
        </pc:cxnChg>
        <pc:cxnChg chg="add del">
          <ac:chgData name="Beverly Young" userId="f6f5bc0b29fafb33" providerId="LiveId" clId="{B1E30A7B-7AB9-42A3-80CD-DC07A5D46B2B}" dt="2023-04-19T03:43:29.283" v="1599" actId="26606"/>
          <ac:cxnSpMkLst>
            <pc:docMk/>
            <pc:sldMk cId="741710373" sldId="314"/>
            <ac:cxnSpMk id="68" creationId="{DC1E3AB1-2A8C-4607-9FAE-D8BDB280FE1A}"/>
          </ac:cxnSpMkLst>
        </pc:cxnChg>
        <pc:cxnChg chg="add del">
          <ac:chgData name="Beverly Young" userId="f6f5bc0b29fafb33" providerId="LiveId" clId="{B1E30A7B-7AB9-42A3-80CD-DC07A5D46B2B}" dt="2023-04-19T03:43:29.283" v="1599" actId="26606"/>
          <ac:cxnSpMkLst>
            <pc:docMk/>
            <pc:sldMk cId="741710373" sldId="314"/>
            <ac:cxnSpMk id="69" creationId="{26D66059-832F-40B6-A35F-F56C8F38A1E7}"/>
          </ac:cxnSpMkLst>
        </pc:cxnChg>
        <pc:cxnChg chg="add del">
          <ac:chgData name="Beverly Young" userId="f6f5bc0b29fafb33" providerId="LiveId" clId="{B1E30A7B-7AB9-42A3-80CD-DC07A5D46B2B}" dt="2023-04-19T03:43:29.283" v="1599" actId="26606"/>
          <ac:cxnSpMkLst>
            <pc:docMk/>
            <pc:sldMk cId="741710373" sldId="314"/>
            <ac:cxnSpMk id="70" creationId="{A515E2ED-7EA9-448D-83FA-54C3DF9723BD}"/>
          </ac:cxnSpMkLst>
        </pc:cxnChg>
        <pc:cxnChg chg="add del">
          <ac:chgData name="Beverly Young" userId="f6f5bc0b29fafb33" providerId="LiveId" clId="{B1E30A7B-7AB9-42A3-80CD-DC07A5D46B2B}" dt="2023-04-19T03:43:29.283" v="1599" actId="26606"/>
          <ac:cxnSpMkLst>
            <pc:docMk/>
            <pc:sldMk cId="741710373" sldId="314"/>
            <ac:cxnSpMk id="71" creationId="{20595356-EABD-4767-AC9D-EA21FF115EC0}"/>
          </ac:cxnSpMkLst>
        </pc:cxnChg>
        <pc:cxnChg chg="add del">
          <ac:chgData name="Beverly Young" userId="f6f5bc0b29fafb33" providerId="LiveId" clId="{B1E30A7B-7AB9-42A3-80CD-DC07A5D46B2B}" dt="2023-04-19T03:43:29.283" v="1599" actId="26606"/>
          <ac:cxnSpMkLst>
            <pc:docMk/>
            <pc:sldMk cId="741710373" sldId="314"/>
            <ac:cxnSpMk id="72" creationId="{28CD9F06-9628-469C-B788-A894E3E08281}"/>
          </ac:cxnSpMkLst>
        </pc:cxnChg>
        <pc:cxnChg chg="add del">
          <ac:chgData name="Beverly Young" userId="f6f5bc0b29fafb33" providerId="LiveId" clId="{B1E30A7B-7AB9-42A3-80CD-DC07A5D46B2B}" dt="2023-04-19T03:43:29.283" v="1599" actId="26606"/>
          <ac:cxnSpMkLst>
            <pc:docMk/>
            <pc:sldMk cId="741710373" sldId="314"/>
            <ac:cxnSpMk id="73" creationId="{8550A431-0B61-421B-B4B7-24C0CFF0F938}"/>
          </ac:cxnSpMkLst>
        </pc:cxnChg>
        <pc:cxnChg chg="add del">
          <ac:chgData name="Beverly Young" userId="f6f5bc0b29fafb33" providerId="LiveId" clId="{B1E30A7B-7AB9-42A3-80CD-DC07A5D46B2B}" dt="2023-04-19T03:43:29.283" v="1599" actId="26606"/>
          <ac:cxnSpMkLst>
            <pc:docMk/>
            <pc:sldMk cId="741710373" sldId="314"/>
            <ac:cxnSpMk id="76" creationId="{FB133E60-B422-46BB-AE0F-2E16F6C5089D}"/>
          </ac:cxnSpMkLst>
        </pc:cxnChg>
        <pc:cxnChg chg="add del">
          <ac:chgData name="Beverly Young" userId="f6f5bc0b29fafb33" providerId="LiveId" clId="{B1E30A7B-7AB9-42A3-80CD-DC07A5D46B2B}" dt="2023-04-19T03:43:29.283" v="1599" actId="26606"/>
          <ac:cxnSpMkLst>
            <pc:docMk/>
            <pc:sldMk cId="741710373" sldId="314"/>
            <ac:cxnSpMk id="77" creationId="{FDF9A967-A2F5-4745-B54A-0ACE91464323}"/>
          </ac:cxnSpMkLst>
        </pc:cxnChg>
        <pc:cxnChg chg="add del">
          <ac:chgData name="Beverly Young" userId="f6f5bc0b29fafb33" providerId="LiveId" clId="{B1E30A7B-7AB9-42A3-80CD-DC07A5D46B2B}" dt="2023-04-19T03:43:29.283" v="1599" actId="26606"/>
          <ac:cxnSpMkLst>
            <pc:docMk/>
            <pc:sldMk cId="741710373" sldId="314"/>
            <ac:cxnSpMk id="78" creationId="{D6FA3ECB-DB35-4534-9222-CCAF8377F169}"/>
          </ac:cxnSpMkLst>
        </pc:cxnChg>
        <pc:cxnChg chg="add del">
          <ac:chgData name="Beverly Young" userId="f6f5bc0b29fafb33" providerId="LiveId" clId="{B1E30A7B-7AB9-42A3-80CD-DC07A5D46B2B}" dt="2023-04-20T00:01:00.203" v="2049" actId="26606"/>
          <ac:cxnSpMkLst>
            <pc:docMk/>
            <pc:sldMk cId="741710373" sldId="314"/>
            <ac:cxnSpMk id="80" creationId="{4436E0F2-A64B-471E-93C0-8DFE08CC57C8}"/>
          </ac:cxnSpMkLst>
        </pc:cxnChg>
        <pc:cxnChg chg="add del">
          <ac:chgData name="Beverly Young" userId="f6f5bc0b29fafb33" providerId="LiveId" clId="{B1E30A7B-7AB9-42A3-80CD-DC07A5D46B2B}" dt="2023-04-20T00:01:00.203" v="2049" actId="26606"/>
          <ac:cxnSpMkLst>
            <pc:docMk/>
            <pc:sldMk cId="741710373" sldId="314"/>
            <ac:cxnSpMk id="81" creationId="{DC1E3AB1-2A8C-4607-9FAE-D8BDB280FE1A}"/>
          </ac:cxnSpMkLst>
        </pc:cxnChg>
        <pc:cxnChg chg="add del">
          <ac:chgData name="Beverly Young" userId="f6f5bc0b29fafb33" providerId="LiveId" clId="{B1E30A7B-7AB9-42A3-80CD-DC07A5D46B2B}" dt="2023-04-20T00:01:00.203" v="2049" actId="26606"/>
          <ac:cxnSpMkLst>
            <pc:docMk/>
            <pc:sldMk cId="741710373" sldId="314"/>
            <ac:cxnSpMk id="82" creationId="{26D66059-832F-40B6-A35F-F56C8F38A1E7}"/>
          </ac:cxnSpMkLst>
        </pc:cxnChg>
        <pc:cxnChg chg="add del">
          <ac:chgData name="Beverly Young" userId="f6f5bc0b29fafb33" providerId="LiveId" clId="{B1E30A7B-7AB9-42A3-80CD-DC07A5D46B2B}" dt="2023-04-20T00:01:00.203" v="2049" actId="26606"/>
          <ac:cxnSpMkLst>
            <pc:docMk/>
            <pc:sldMk cId="741710373" sldId="314"/>
            <ac:cxnSpMk id="83" creationId="{A515E2ED-7EA9-448D-83FA-54C3DF9723BD}"/>
          </ac:cxnSpMkLst>
        </pc:cxnChg>
        <pc:cxnChg chg="add del">
          <ac:chgData name="Beverly Young" userId="f6f5bc0b29fafb33" providerId="LiveId" clId="{B1E30A7B-7AB9-42A3-80CD-DC07A5D46B2B}" dt="2023-04-20T00:01:00.203" v="2049" actId="26606"/>
          <ac:cxnSpMkLst>
            <pc:docMk/>
            <pc:sldMk cId="741710373" sldId="314"/>
            <ac:cxnSpMk id="84" creationId="{20595356-EABD-4767-AC9D-EA21FF115EC0}"/>
          </ac:cxnSpMkLst>
        </pc:cxnChg>
        <pc:cxnChg chg="add del">
          <ac:chgData name="Beverly Young" userId="f6f5bc0b29fafb33" providerId="LiveId" clId="{B1E30A7B-7AB9-42A3-80CD-DC07A5D46B2B}" dt="2023-04-20T00:01:00.203" v="2049" actId="26606"/>
          <ac:cxnSpMkLst>
            <pc:docMk/>
            <pc:sldMk cId="741710373" sldId="314"/>
            <ac:cxnSpMk id="85" creationId="{28CD9F06-9628-469C-B788-A894E3E08281}"/>
          </ac:cxnSpMkLst>
        </pc:cxnChg>
        <pc:cxnChg chg="add del">
          <ac:chgData name="Beverly Young" userId="f6f5bc0b29fafb33" providerId="LiveId" clId="{B1E30A7B-7AB9-42A3-80CD-DC07A5D46B2B}" dt="2023-04-20T00:01:00.203" v="2049" actId="26606"/>
          <ac:cxnSpMkLst>
            <pc:docMk/>
            <pc:sldMk cId="741710373" sldId="314"/>
            <ac:cxnSpMk id="86" creationId="{8550A431-0B61-421B-B4B7-24C0CFF0F938}"/>
          </ac:cxnSpMkLst>
        </pc:cxnChg>
        <pc:cxnChg chg="add del">
          <ac:chgData name="Beverly Young" userId="f6f5bc0b29fafb33" providerId="LiveId" clId="{B1E30A7B-7AB9-42A3-80CD-DC07A5D46B2B}" dt="2023-04-20T00:01:00.203" v="2049" actId="26606"/>
          <ac:cxnSpMkLst>
            <pc:docMk/>
            <pc:sldMk cId="741710373" sldId="314"/>
            <ac:cxnSpMk id="89" creationId="{F3F47F83-8728-4E0D-BDE6-2C09A035C87C}"/>
          </ac:cxnSpMkLst>
        </pc:cxnChg>
        <pc:cxnChg chg="add">
          <ac:chgData name="Beverly Young" userId="f6f5bc0b29fafb33" providerId="LiveId" clId="{B1E30A7B-7AB9-42A3-80CD-DC07A5D46B2B}" dt="2023-04-20T00:01:00.203" v="2049" actId="26606"/>
          <ac:cxnSpMkLst>
            <pc:docMk/>
            <pc:sldMk cId="741710373" sldId="314"/>
            <ac:cxnSpMk id="94" creationId="{4436E0F2-A64B-471E-93C0-8DFE08CC57C8}"/>
          </ac:cxnSpMkLst>
        </pc:cxnChg>
        <pc:cxnChg chg="add">
          <ac:chgData name="Beverly Young" userId="f6f5bc0b29fafb33" providerId="LiveId" clId="{B1E30A7B-7AB9-42A3-80CD-DC07A5D46B2B}" dt="2023-04-20T00:01:00.203" v="2049" actId="26606"/>
          <ac:cxnSpMkLst>
            <pc:docMk/>
            <pc:sldMk cId="741710373" sldId="314"/>
            <ac:cxnSpMk id="96" creationId="{DC1E3AB1-2A8C-4607-9FAE-D8BDB280FE1A}"/>
          </ac:cxnSpMkLst>
        </pc:cxnChg>
        <pc:cxnChg chg="add">
          <ac:chgData name="Beverly Young" userId="f6f5bc0b29fafb33" providerId="LiveId" clId="{B1E30A7B-7AB9-42A3-80CD-DC07A5D46B2B}" dt="2023-04-20T00:01:00.203" v="2049" actId="26606"/>
          <ac:cxnSpMkLst>
            <pc:docMk/>
            <pc:sldMk cId="741710373" sldId="314"/>
            <ac:cxnSpMk id="98" creationId="{26D66059-832F-40B6-A35F-F56C8F38A1E7}"/>
          </ac:cxnSpMkLst>
        </pc:cxnChg>
        <pc:cxnChg chg="add">
          <ac:chgData name="Beverly Young" userId="f6f5bc0b29fafb33" providerId="LiveId" clId="{B1E30A7B-7AB9-42A3-80CD-DC07A5D46B2B}" dt="2023-04-20T00:01:00.203" v="2049" actId="26606"/>
          <ac:cxnSpMkLst>
            <pc:docMk/>
            <pc:sldMk cId="741710373" sldId="314"/>
            <ac:cxnSpMk id="100" creationId="{A515E2ED-7EA9-448D-83FA-54C3DF9723BD}"/>
          </ac:cxnSpMkLst>
        </pc:cxnChg>
        <pc:cxnChg chg="add">
          <ac:chgData name="Beverly Young" userId="f6f5bc0b29fafb33" providerId="LiveId" clId="{B1E30A7B-7AB9-42A3-80CD-DC07A5D46B2B}" dt="2023-04-20T00:01:00.203" v="2049" actId="26606"/>
          <ac:cxnSpMkLst>
            <pc:docMk/>
            <pc:sldMk cId="741710373" sldId="314"/>
            <ac:cxnSpMk id="102" creationId="{20595356-EABD-4767-AC9D-EA21FF115EC0}"/>
          </ac:cxnSpMkLst>
        </pc:cxnChg>
        <pc:cxnChg chg="add">
          <ac:chgData name="Beverly Young" userId="f6f5bc0b29fafb33" providerId="LiveId" clId="{B1E30A7B-7AB9-42A3-80CD-DC07A5D46B2B}" dt="2023-04-20T00:01:00.203" v="2049" actId="26606"/>
          <ac:cxnSpMkLst>
            <pc:docMk/>
            <pc:sldMk cId="741710373" sldId="314"/>
            <ac:cxnSpMk id="104" creationId="{28CD9F06-9628-469C-B788-A894E3E08281}"/>
          </ac:cxnSpMkLst>
        </pc:cxnChg>
        <pc:cxnChg chg="add">
          <ac:chgData name="Beverly Young" userId="f6f5bc0b29fafb33" providerId="LiveId" clId="{B1E30A7B-7AB9-42A3-80CD-DC07A5D46B2B}" dt="2023-04-20T00:01:00.203" v="2049" actId="26606"/>
          <ac:cxnSpMkLst>
            <pc:docMk/>
            <pc:sldMk cId="741710373" sldId="314"/>
            <ac:cxnSpMk id="106" creationId="{8550A431-0B61-421B-B4B7-24C0CFF0F938}"/>
          </ac:cxnSpMkLst>
        </pc:cxnChg>
        <pc:cxnChg chg="add">
          <ac:chgData name="Beverly Young" userId="f6f5bc0b29fafb33" providerId="LiveId" clId="{B1E30A7B-7AB9-42A3-80CD-DC07A5D46B2B}" dt="2023-04-20T00:01:00.203" v="2049" actId="26606"/>
          <ac:cxnSpMkLst>
            <pc:docMk/>
            <pc:sldMk cId="741710373" sldId="314"/>
            <ac:cxnSpMk id="110" creationId="{5367A5CA-F978-4B12-A320-B9F378BF8F2F}"/>
          </ac:cxnSpMkLst>
        </pc:cxnChg>
        <pc:cxnChg chg="add">
          <ac:chgData name="Beverly Young" userId="f6f5bc0b29fafb33" providerId="LiveId" clId="{B1E30A7B-7AB9-42A3-80CD-DC07A5D46B2B}" dt="2023-04-20T00:01:00.203" v="2049" actId="26606"/>
          <ac:cxnSpMkLst>
            <pc:docMk/>
            <pc:sldMk cId="741710373" sldId="314"/>
            <ac:cxnSpMk id="112" creationId="{6039DC38-5239-4698-B56B-91E969C4D6B6}"/>
          </ac:cxnSpMkLst>
        </pc:cxnChg>
        <pc:cxnChg chg="add">
          <ac:chgData name="Beverly Young" userId="f6f5bc0b29fafb33" providerId="LiveId" clId="{B1E30A7B-7AB9-42A3-80CD-DC07A5D46B2B}" dt="2023-04-20T00:01:00.203" v="2049" actId="26606"/>
          <ac:cxnSpMkLst>
            <pc:docMk/>
            <pc:sldMk cId="741710373" sldId="314"/>
            <ac:cxnSpMk id="114" creationId="{CAF8080C-BAD9-4893-B16E-E2D86059AF6E}"/>
          </ac:cxnSpMkLst>
        </pc:cxnChg>
        <pc:cxnChg chg="add">
          <ac:chgData name="Beverly Young" userId="f6f5bc0b29fafb33" providerId="LiveId" clId="{B1E30A7B-7AB9-42A3-80CD-DC07A5D46B2B}" dt="2023-04-20T00:01:00.203" v="2049" actId="26606"/>
          <ac:cxnSpMkLst>
            <pc:docMk/>
            <pc:sldMk cId="741710373" sldId="314"/>
            <ac:cxnSpMk id="116" creationId="{AC647648-926F-42EC-B091-1CA211D5F713}"/>
          </ac:cxnSpMkLst>
        </pc:cxnChg>
        <pc:cxnChg chg="add">
          <ac:chgData name="Beverly Young" userId="f6f5bc0b29fafb33" providerId="LiveId" clId="{B1E30A7B-7AB9-42A3-80CD-DC07A5D46B2B}" dt="2023-04-20T00:01:00.203" v="2049" actId="26606"/>
          <ac:cxnSpMkLst>
            <pc:docMk/>
            <pc:sldMk cId="741710373" sldId="314"/>
            <ac:cxnSpMk id="118" creationId="{0015D660-B2D0-4878-B3DE-6C527C7F0101}"/>
          </ac:cxnSpMkLst>
        </pc:cxnChg>
      </pc:sldChg>
      <pc:sldChg chg="new del">
        <pc:chgData name="Beverly Young" userId="f6f5bc0b29fafb33" providerId="LiveId" clId="{B1E30A7B-7AB9-42A3-80CD-DC07A5D46B2B}" dt="2023-04-19T03:12:27.131" v="1334" actId="47"/>
        <pc:sldMkLst>
          <pc:docMk/>
          <pc:sldMk cId="1327491847" sldId="314"/>
        </pc:sldMkLst>
      </pc:sldChg>
      <pc:sldChg chg="addSp delSp modSp add mod setBg">
        <pc:chgData name="Beverly Young" userId="f6f5bc0b29fafb33" providerId="LiveId" clId="{B1E30A7B-7AB9-42A3-80CD-DC07A5D46B2B}" dt="2023-04-20T23:18:07.993" v="4186" actId="20577"/>
        <pc:sldMkLst>
          <pc:docMk/>
          <pc:sldMk cId="185372798" sldId="315"/>
        </pc:sldMkLst>
        <pc:spChg chg="mod">
          <ac:chgData name="Beverly Young" userId="f6f5bc0b29fafb33" providerId="LiveId" clId="{B1E30A7B-7AB9-42A3-80CD-DC07A5D46B2B}" dt="2023-04-20T00:37:28.920" v="2319" actId="207"/>
          <ac:spMkLst>
            <pc:docMk/>
            <pc:sldMk cId="185372798" sldId="315"/>
            <ac:spMk id="2" creationId="{1E6399C3-3EDC-4898-A2E4-D8ACEE6A32AA}"/>
          </ac:spMkLst>
        </pc:spChg>
        <pc:spChg chg="del mod">
          <ac:chgData name="Beverly Young" userId="f6f5bc0b29fafb33" providerId="LiveId" clId="{B1E30A7B-7AB9-42A3-80CD-DC07A5D46B2B}" dt="2023-04-19T22:44:57.610" v="1622" actId="931"/>
          <ac:spMkLst>
            <pc:docMk/>
            <pc:sldMk cId="185372798" sldId="315"/>
            <ac:spMk id="3" creationId="{AF5130D8-AD6A-4638-9059-326759848895}"/>
          </ac:spMkLst>
        </pc:spChg>
        <pc:spChg chg="add mod">
          <ac:chgData name="Beverly Young" userId="f6f5bc0b29fafb33" providerId="LiveId" clId="{B1E30A7B-7AB9-42A3-80CD-DC07A5D46B2B}" dt="2023-04-20T00:31:45.746" v="2244"/>
          <ac:spMkLst>
            <pc:docMk/>
            <pc:sldMk cId="185372798" sldId="315"/>
            <ac:spMk id="4" creationId="{22982621-FA62-298F-0EDC-52B45B2F1276}"/>
          </ac:spMkLst>
        </pc:spChg>
        <pc:spChg chg="add mod">
          <ac:chgData name="Beverly Young" userId="f6f5bc0b29fafb33" providerId="LiveId" clId="{B1E30A7B-7AB9-42A3-80CD-DC07A5D46B2B}" dt="2023-04-20T00:31:45.746" v="2244"/>
          <ac:spMkLst>
            <pc:docMk/>
            <pc:sldMk cId="185372798" sldId="315"/>
            <ac:spMk id="5" creationId="{BE5A493E-A067-0A8A-705D-13D2147F5BCE}"/>
          </ac:spMkLst>
        </pc:spChg>
        <pc:spChg chg="add del mod">
          <ac:chgData name="Beverly Young" userId="f6f5bc0b29fafb33" providerId="LiveId" clId="{B1E30A7B-7AB9-42A3-80CD-DC07A5D46B2B}" dt="2023-04-19T22:49:13.844" v="1634" actId="478"/>
          <ac:spMkLst>
            <pc:docMk/>
            <pc:sldMk cId="185372798" sldId="315"/>
            <ac:spMk id="10" creationId="{382103D6-EE62-7B12-A512-509A985BACFE}"/>
          </ac:spMkLst>
        </pc:spChg>
        <pc:spChg chg="add del mod">
          <ac:chgData name="Beverly Young" userId="f6f5bc0b29fafb33" providerId="LiveId" clId="{B1E30A7B-7AB9-42A3-80CD-DC07A5D46B2B}" dt="2023-04-19T22:49:14.866" v="1635" actId="478"/>
          <ac:spMkLst>
            <pc:docMk/>
            <pc:sldMk cId="185372798" sldId="315"/>
            <ac:spMk id="12" creationId="{6D6B7B7C-E2D1-8A6C-74A8-80A753A61D8F}"/>
          </ac:spMkLst>
        </pc:spChg>
        <pc:spChg chg="add del mod">
          <ac:chgData name="Beverly Young" userId="f6f5bc0b29fafb33" providerId="LiveId" clId="{B1E30A7B-7AB9-42A3-80CD-DC07A5D46B2B}" dt="2023-04-19T22:49:24.363" v="1638" actId="478"/>
          <ac:spMkLst>
            <pc:docMk/>
            <pc:sldMk cId="185372798" sldId="315"/>
            <ac:spMk id="14" creationId="{3A1F8B6A-2A43-15BD-FF31-6632D4EC7F6A}"/>
          </ac:spMkLst>
        </pc:spChg>
        <pc:spChg chg="mod">
          <ac:chgData name="Beverly Young" userId="f6f5bc0b29fafb33" providerId="LiveId" clId="{B1E30A7B-7AB9-42A3-80CD-DC07A5D46B2B}" dt="2023-04-19T22:48:53.292" v="1628" actId="26606"/>
          <ac:spMkLst>
            <pc:docMk/>
            <pc:sldMk cId="185372798" sldId="315"/>
            <ac:spMk id="183" creationId="{29707739-DA1E-4E29-A977-FC44841FF2DF}"/>
          </ac:spMkLst>
        </pc:spChg>
        <pc:spChg chg="add del">
          <ac:chgData name="Beverly Young" userId="f6f5bc0b29fafb33" providerId="LiveId" clId="{B1E30A7B-7AB9-42A3-80CD-DC07A5D46B2B}" dt="2023-04-19T22:48:53.292" v="1628" actId="26606"/>
          <ac:spMkLst>
            <pc:docMk/>
            <pc:sldMk cId="185372798" sldId="315"/>
            <ac:spMk id="202" creationId="{1D0FBF6D-2C4A-4861-812A-C92B8C432A4D}"/>
          </ac:spMkLst>
        </pc:spChg>
        <pc:grpChg chg="add mod">
          <ac:chgData name="Beverly Young" userId="f6f5bc0b29fafb33" providerId="LiveId" clId="{B1E30A7B-7AB9-42A3-80CD-DC07A5D46B2B}" dt="2023-04-20T00:31:45.746" v="2244"/>
          <ac:grpSpMkLst>
            <pc:docMk/>
            <pc:sldMk cId="185372798" sldId="315"/>
            <ac:grpSpMk id="3" creationId="{B29BF328-EA3E-B4E9-E538-807E8A009B07}"/>
          </ac:grpSpMkLst>
        </pc:grpChg>
        <pc:graphicFrameChg chg="add del mod modGraphic">
          <ac:chgData name="Beverly Young" userId="f6f5bc0b29fafb33" providerId="LiveId" clId="{B1E30A7B-7AB9-42A3-80CD-DC07A5D46B2B}" dt="2023-04-19T22:49:18.084" v="1636" actId="478"/>
          <ac:graphicFrameMkLst>
            <pc:docMk/>
            <pc:sldMk cId="185372798" sldId="315"/>
            <ac:graphicFrameMk id="6" creationId="{FFA9E630-0E28-FEA6-2C64-102FC1221536}"/>
          </ac:graphicFrameMkLst>
        </pc:graphicFrameChg>
        <pc:graphicFrameChg chg="add mod modGraphic">
          <ac:chgData name="Beverly Young" userId="f6f5bc0b29fafb33" providerId="LiveId" clId="{B1E30A7B-7AB9-42A3-80CD-DC07A5D46B2B}" dt="2023-04-20T23:18:07.993" v="4186" actId="20577"/>
          <ac:graphicFrameMkLst>
            <pc:docMk/>
            <pc:sldMk cId="185372798" sldId="315"/>
            <ac:graphicFrameMk id="15" creationId="{548FAAB9-C29F-7A0A-FD91-CD87867C751F}"/>
          </ac:graphicFrameMkLst>
        </pc:graphicFrameChg>
        <pc:picChg chg="add del mod">
          <ac:chgData name="Beverly Young" userId="f6f5bc0b29fafb33" providerId="LiveId" clId="{B1E30A7B-7AB9-42A3-80CD-DC07A5D46B2B}" dt="2023-04-19T22:49:19.377" v="1637" actId="478"/>
          <ac:picMkLst>
            <pc:docMk/>
            <pc:sldMk cId="185372798" sldId="315"/>
            <ac:picMk id="5" creationId="{7C8E08C2-9026-770F-730F-0E18E2574E6A}"/>
          </ac:picMkLst>
        </pc:picChg>
        <pc:picChg chg="del mod ord">
          <ac:chgData name="Beverly Young" userId="f6f5bc0b29fafb33" providerId="LiveId" clId="{B1E30A7B-7AB9-42A3-80CD-DC07A5D46B2B}" dt="2023-04-19T22:48:58.406" v="1631" actId="478"/>
          <ac:picMkLst>
            <pc:docMk/>
            <pc:sldMk cId="185372798" sldId="315"/>
            <ac:picMk id="7" creationId="{F718B2F1-208E-4A1D-9716-513B0D7093E4}"/>
          </ac:picMkLst>
        </pc:picChg>
        <pc:picChg chg="del mod ord">
          <ac:chgData name="Beverly Young" userId="f6f5bc0b29fafb33" providerId="LiveId" clId="{B1E30A7B-7AB9-42A3-80CD-DC07A5D46B2B}" dt="2023-04-19T22:49:00.892" v="1632" actId="478"/>
          <ac:picMkLst>
            <pc:docMk/>
            <pc:sldMk cId="185372798" sldId="315"/>
            <ac:picMk id="9" creationId="{D8F748D4-DB82-42E3-894A-0552C0FD2AB9}"/>
          </ac:picMkLst>
        </pc:picChg>
        <pc:cxnChg chg="add del">
          <ac:chgData name="Beverly Young" userId="f6f5bc0b29fafb33" providerId="LiveId" clId="{B1E30A7B-7AB9-42A3-80CD-DC07A5D46B2B}" dt="2023-04-19T22:48:53.292" v="1628" actId="26606"/>
          <ac:cxnSpMkLst>
            <pc:docMk/>
            <pc:sldMk cId="185372798" sldId="315"/>
            <ac:cxnSpMk id="188" creationId="{4436E0F2-A64B-471E-93C0-8DFE08CC57C8}"/>
          </ac:cxnSpMkLst>
        </pc:cxnChg>
        <pc:cxnChg chg="add del">
          <ac:chgData name="Beverly Young" userId="f6f5bc0b29fafb33" providerId="LiveId" clId="{B1E30A7B-7AB9-42A3-80CD-DC07A5D46B2B}" dt="2023-04-19T22:48:53.292" v="1628" actId="26606"/>
          <ac:cxnSpMkLst>
            <pc:docMk/>
            <pc:sldMk cId="185372798" sldId="315"/>
            <ac:cxnSpMk id="190" creationId="{DC1E3AB1-2A8C-4607-9FAE-D8BDB280FE1A}"/>
          </ac:cxnSpMkLst>
        </pc:cxnChg>
        <pc:cxnChg chg="add del">
          <ac:chgData name="Beverly Young" userId="f6f5bc0b29fafb33" providerId="LiveId" clId="{B1E30A7B-7AB9-42A3-80CD-DC07A5D46B2B}" dt="2023-04-19T22:48:53.292" v="1628" actId="26606"/>
          <ac:cxnSpMkLst>
            <pc:docMk/>
            <pc:sldMk cId="185372798" sldId="315"/>
            <ac:cxnSpMk id="192" creationId="{26D66059-832F-40B6-A35F-F56C8F38A1E7}"/>
          </ac:cxnSpMkLst>
        </pc:cxnChg>
        <pc:cxnChg chg="add del">
          <ac:chgData name="Beverly Young" userId="f6f5bc0b29fafb33" providerId="LiveId" clId="{B1E30A7B-7AB9-42A3-80CD-DC07A5D46B2B}" dt="2023-04-19T22:48:53.292" v="1628" actId="26606"/>
          <ac:cxnSpMkLst>
            <pc:docMk/>
            <pc:sldMk cId="185372798" sldId="315"/>
            <ac:cxnSpMk id="194" creationId="{A515E2ED-7EA9-448D-83FA-54C3DF9723BD}"/>
          </ac:cxnSpMkLst>
        </pc:cxnChg>
        <pc:cxnChg chg="add del">
          <ac:chgData name="Beverly Young" userId="f6f5bc0b29fafb33" providerId="LiveId" clId="{B1E30A7B-7AB9-42A3-80CD-DC07A5D46B2B}" dt="2023-04-19T22:48:53.292" v="1628" actId="26606"/>
          <ac:cxnSpMkLst>
            <pc:docMk/>
            <pc:sldMk cId="185372798" sldId="315"/>
            <ac:cxnSpMk id="196" creationId="{20595356-EABD-4767-AC9D-EA21FF115EC0}"/>
          </ac:cxnSpMkLst>
        </pc:cxnChg>
        <pc:cxnChg chg="add del">
          <ac:chgData name="Beverly Young" userId="f6f5bc0b29fafb33" providerId="LiveId" clId="{B1E30A7B-7AB9-42A3-80CD-DC07A5D46B2B}" dt="2023-04-19T22:48:53.292" v="1628" actId="26606"/>
          <ac:cxnSpMkLst>
            <pc:docMk/>
            <pc:sldMk cId="185372798" sldId="315"/>
            <ac:cxnSpMk id="198" creationId="{28CD9F06-9628-469C-B788-A894E3E08281}"/>
          </ac:cxnSpMkLst>
        </pc:cxnChg>
        <pc:cxnChg chg="add del">
          <ac:chgData name="Beverly Young" userId="f6f5bc0b29fafb33" providerId="LiveId" clId="{B1E30A7B-7AB9-42A3-80CD-DC07A5D46B2B}" dt="2023-04-19T22:48:53.292" v="1628" actId="26606"/>
          <ac:cxnSpMkLst>
            <pc:docMk/>
            <pc:sldMk cId="185372798" sldId="315"/>
            <ac:cxnSpMk id="200" creationId="{8550A431-0B61-421B-B4B7-24C0CFF0F938}"/>
          </ac:cxnSpMkLst>
        </pc:cxnChg>
        <pc:cxnChg chg="add del">
          <ac:chgData name="Beverly Young" userId="f6f5bc0b29fafb33" providerId="LiveId" clId="{B1E30A7B-7AB9-42A3-80CD-DC07A5D46B2B}" dt="2023-04-19T22:48:53.292" v="1628" actId="26606"/>
          <ac:cxnSpMkLst>
            <pc:docMk/>
            <pc:sldMk cId="185372798" sldId="315"/>
            <ac:cxnSpMk id="204" creationId="{974DAD9E-ED5A-479B-82F6-37B9174A9848}"/>
          </ac:cxnSpMkLst>
        </pc:cxnChg>
        <pc:cxnChg chg="add del">
          <ac:chgData name="Beverly Young" userId="f6f5bc0b29fafb33" providerId="LiveId" clId="{B1E30A7B-7AB9-42A3-80CD-DC07A5D46B2B}" dt="2023-04-19T22:48:53.292" v="1628" actId="26606"/>
          <ac:cxnSpMkLst>
            <pc:docMk/>
            <pc:sldMk cId="185372798" sldId="315"/>
            <ac:cxnSpMk id="206" creationId="{51418176-A044-412F-AF8A-8F30B7763102}"/>
          </ac:cxnSpMkLst>
        </pc:cxnChg>
      </pc:sldChg>
      <pc:sldChg chg="new del">
        <pc:chgData name="Beverly Young" userId="f6f5bc0b29fafb33" providerId="LiveId" clId="{B1E30A7B-7AB9-42A3-80CD-DC07A5D46B2B}" dt="2023-04-19T03:11:48.183" v="1333" actId="47"/>
        <pc:sldMkLst>
          <pc:docMk/>
          <pc:sldMk cId="2949983736" sldId="315"/>
        </pc:sldMkLst>
      </pc:sldChg>
      <pc:sldChg chg="new del">
        <pc:chgData name="Beverly Young" userId="f6f5bc0b29fafb33" providerId="LiveId" clId="{B1E30A7B-7AB9-42A3-80CD-DC07A5D46B2B}" dt="2023-04-19T03:38:28.949" v="1586" actId="47"/>
        <pc:sldMkLst>
          <pc:docMk/>
          <pc:sldMk cId="3171399882" sldId="315"/>
        </pc:sldMkLst>
      </pc:sldChg>
      <pc:sldChg chg="addSp delSp modSp add del mod setBg">
        <pc:chgData name="Beverly Young" userId="f6f5bc0b29fafb33" providerId="LiveId" clId="{B1E30A7B-7AB9-42A3-80CD-DC07A5D46B2B}" dt="2023-04-19T03:44:23.678" v="1603" actId="2696"/>
        <pc:sldMkLst>
          <pc:docMk/>
          <pc:sldMk cId="3507668700" sldId="315"/>
        </pc:sldMkLst>
        <pc:spChg chg="mod">
          <ac:chgData name="Beverly Young" userId="f6f5bc0b29fafb33" providerId="LiveId" clId="{B1E30A7B-7AB9-42A3-80CD-DC07A5D46B2B}" dt="2023-04-19T03:43:51.637" v="1602" actId="26606"/>
          <ac:spMkLst>
            <pc:docMk/>
            <pc:sldMk cId="3507668700" sldId="315"/>
            <ac:spMk id="2" creationId="{1E6399C3-3EDC-4898-A2E4-D8ACEE6A32AA}"/>
          </ac:spMkLst>
        </pc:spChg>
        <pc:spChg chg="mod">
          <ac:chgData name="Beverly Young" userId="f6f5bc0b29fafb33" providerId="LiveId" clId="{B1E30A7B-7AB9-42A3-80CD-DC07A5D46B2B}" dt="2023-04-19T03:43:51.637" v="1602" actId="26606"/>
          <ac:spMkLst>
            <pc:docMk/>
            <pc:sldMk cId="3507668700" sldId="315"/>
            <ac:spMk id="3" creationId="{AF5130D8-AD6A-4638-9059-326759848895}"/>
          </ac:spMkLst>
        </pc:spChg>
        <pc:spChg chg="mod">
          <ac:chgData name="Beverly Young" userId="f6f5bc0b29fafb33" providerId="LiveId" clId="{B1E30A7B-7AB9-42A3-80CD-DC07A5D46B2B}" dt="2023-04-19T03:43:51.637" v="1602" actId="26606"/>
          <ac:spMkLst>
            <pc:docMk/>
            <pc:sldMk cId="3507668700" sldId="315"/>
            <ac:spMk id="183" creationId="{29707739-DA1E-4E29-A977-FC44841FF2DF}"/>
          </ac:spMkLst>
        </pc:spChg>
        <pc:spChg chg="add del">
          <ac:chgData name="Beverly Young" userId="f6f5bc0b29fafb33" providerId="LiveId" clId="{B1E30A7B-7AB9-42A3-80CD-DC07A5D46B2B}" dt="2023-04-19T03:43:51.637" v="1602" actId="26606"/>
          <ac:spMkLst>
            <pc:docMk/>
            <pc:sldMk cId="3507668700" sldId="315"/>
            <ac:spMk id="202" creationId="{2B78D151-52A1-46B3-8374-570DA802E9A5}"/>
          </ac:spMkLst>
        </pc:spChg>
        <pc:spChg chg="add del">
          <ac:chgData name="Beverly Young" userId="f6f5bc0b29fafb33" providerId="LiveId" clId="{B1E30A7B-7AB9-42A3-80CD-DC07A5D46B2B}" dt="2023-04-19T03:43:51.637" v="1602" actId="26606"/>
          <ac:spMkLst>
            <pc:docMk/>
            <pc:sldMk cId="3507668700" sldId="315"/>
            <ac:spMk id="204" creationId="{6C745475-F6E1-4944-B2F1-A82F3444F7EE}"/>
          </ac:spMkLst>
        </pc:spChg>
        <pc:spChg chg="add del">
          <ac:chgData name="Beverly Young" userId="f6f5bc0b29fafb33" providerId="LiveId" clId="{B1E30A7B-7AB9-42A3-80CD-DC07A5D46B2B}" dt="2023-04-19T03:43:51.637" v="1602" actId="26606"/>
          <ac:spMkLst>
            <pc:docMk/>
            <pc:sldMk cId="3507668700" sldId="315"/>
            <ac:spMk id="225" creationId="{ED6B5EE9-8CCA-4AEF-A028-6BFFF440878D}"/>
          </ac:spMkLst>
        </pc:spChg>
        <pc:picChg chg="mod ord">
          <ac:chgData name="Beverly Young" userId="f6f5bc0b29fafb33" providerId="LiveId" clId="{B1E30A7B-7AB9-42A3-80CD-DC07A5D46B2B}" dt="2023-04-19T03:43:51.637" v="1602" actId="26606"/>
          <ac:picMkLst>
            <pc:docMk/>
            <pc:sldMk cId="3507668700" sldId="315"/>
            <ac:picMk id="7" creationId="{F718B2F1-208E-4A1D-9716-513B0D7093E4}"/>
          </ac:picMkLst>
        </pc:picChg>
        <pc:picChg chg="mod ord">
          <ac:chgData name="Beverly Young" userId="f6f5bc0b29fafb33" providerId="LiveId" clId="{B1E30A7B-7AB9-42A3-80CD-DC07A5D46B2B}" dt="2023-04-19T03:43:51.637" v="1602" actId="26606"/>
          <ac:picMkLst>
            <pc:docMk/>
            <pc:sldMk cId="3507668700" sldId="315"/>
            <ac:picMk id="9" creationId="{D8F748D4-DB82-42E3-894A-0552C0FD2AB9}"/>
          </ac:picMkLst>
        </pc:picChg>
        <pc:cxnChg chg="add del">
          <ac:chgData name="Beverly Young" userId="f6f5bc0b29fafb33" providerId="LiveId" clId="{B1E30A7B-7AB9-42A3-80CD-DC07A5D46B2B}" dt="2023-04-19T03:43:51.637" v="1602" actId="26606"/>
          <ac:cxnSpMkLst>
            <pc:docMk/>
            <pc:sldMk cId="3507668700" sldId="315"/>
            <ac:cxnSpMk id="188" creationId="{4436E0F2-A64B-471E-93C0-8DFE08CC57C8}"/>
          </ac:cxnSpMkLst>
        </pc:cxnChg>
        <pc:cxnChg chg="add del">
          <ac:chgData name="Beverly Young" userId="f6f5bc0b29fafb33" providerId="LiveId" clId="{B1E30A7B-7AB9-42A3-80CD-DC07A5D46B2B}" dt="2023-04-19T03:43:51.637" v="1602" actId="26606"/>
          <ac:cxnSpMkLst>
            <pc:docMk/>
            <pc:sldMk cId="3507668700" sldId="315"/>
            <ac:cxnSpMk id="190" creationId="{DC1E3AB1-2A8C-4607-9FAE-D8BDB280FE1A}"/>
          </ac:cxnSpMkLst>
        </pc:cxnChg>
        <pc:cxnChg chg="add del">
          <ac:chgData name="Beverly Young" userId="f6f5bc0b29fafb33" providerId="LiveId" clId="{B1E30A7B-7AB9-42A3-80CD-DC07A5D46B2B}" dt="2023-04-19T03:43:51.637" v="1602" actId="26606"/>
          <ac:cxnSpMkLst>
            <pc:docMk/>
            <pc:sldMk cId="3507668700" sldId="315"/>
            <ac:cxnSpMk id="192" creationId="{26D66059-832F-40B6-A35F-F56C8F38A1E7}"/>
          </ac:cxnSpMkLst>
        </pc:cxnChg>
        <pc:cxnChg chg="add del">
          <ac:chgData name="Beverly Young" userId="f6f5bc0b29fafb33" providerId="LiveId" clId="{B1E30A7B-7AB9-42A3-80CD-DC07A5D46B2B}" dt="2023-04-19T03:43:51.637" v="1602" actId="26606"/>
          <ac:cxnSpMkLst>
            <pc:docMk/>
            <pc:sldMk cId="3507668700" sldId="315"/>
            <ac:cxnSpMk id="194" creationId="{A515E2ED-7EA9-448D-83FA-54C3DF9723BD}"/>
          </ac:cxnSpMkLst>
        </pc:cxnChg>
        <pc:cxnChg chg="add del">
          <ac:chgData name="Beverly Young" userId="f6f5bc0b29fafb33" providerId="LiveId" clId="{B1E30A7B-7AB9-42A3-80CD-DC07A5D46B2B}" dt="2023-04-19T03:43:51.637" v="1602" actId="26606"/>
          <ac:cxnSpMkLst>
            <pc:docMk/>
            <pc:sldMk cId="3507668700" sldId="315"/>
            <ac:cxnSpMk id="196" creationId="{20595356-EABD-4767-AC9D-EA21FF115EC0}"/>
          </ac:cxnSpMkLst>
        </pc:cxnChg>
        <pc:cxnChg chg="add del">
          <ac:chgData name="Beverly Young" userId="f6f5bc0b29fafb33" providerId="LiveId" clId="{B1E30A7B-7AB9-42A3-80CD-DC07A5D46B2B}" dt="2023-04-19T03:43:51.637" v="1602" actId="26606"/>
          <ac:cxnSpMkLst>
            <pc:docMk/>
            <pc:sldMk cId="3507668700" sldId="315"/>
            <ac:cxnSpMk id="198" creationId="{28CD9F06-9628-469C-B788-A894E3E08281}"/>
          </ac:cxnSpMkLst>
        </pc:cxnChg>
        <pc:cxnChg chg="add del">
          <ac:chgData name="Beverly Young" userId="f6f5bc0b29fafb33" providerId="LiveId" clId="{B1E30A7B-7AB9-42A3-80CD-DC07A5D46B2B}" dt="2023-04-19T03:43:51.637" v="1602" actId="26606"/>
          <ac:cxnSpMkLst>
            <pc:docMk/>
            <pc:sldMk cId="3507668700" sldId="315"/>
            <ac:cxnSpMk id="200" creationId="{8550A431-0B61-421B-B4B7-24C0CFF0F938}"/>
          </ac:cxnSpMkLst>
        </pc:cxnChg>
        <pc:cxnChg chg="add del">
          <ac:chgData name="Beverly Young" userId="f6f5bc0b29fafb33" providerId="LiveId" clId="{B1E30A7B-7AB9-42A3-80CD-DC07A5D46B2B}" dt="2023-04-19T03:43:51.637" v="1602" actId="26606"/>
          <ac:cxnSpMkLst>
            <pc:docMk/>
            <pc:sldMk cId="3507668700" sldId="315"/>
            <ac:cxnSpMk id="206" creationId="{E2F61726-9292-4844-9EBF-341051AAFDBE}"/>
          </ac:cxnSpMkLst>
        </pc:cxnChg>
        <pc:cxnChg chg="add del">
          <ac:chgData name="Beverly Young" userId="f6f5bc0b29fafb33" providerId="LiveId" clId="{B1E30A7B-7AB9-42A3-80CD-DC07A5D46B2B}" dt="2023-04-19T03:43:51.637" v="1602" actId="26606"/>
          <ac:cxnSpMkLst>
            <pc:docMk/>
            <pc:sldMk cId="3507668700" sldId="315"/>
            <ac:cxnSpMk id="211" creationId="{4436E0F2-A64B-471E-93C0-8DFE08CC57C8}"/>
          </ac:cxnSpMkLst>
        </pc:cxnChg>
        <pc:cxnChg chg="add del">
          <ac:chgData name="Beverly Young" userId="f6f5bc0b29fafb33" providerId="LiveId" clId="{B1E30A7B-7AB9-42A3-80CD-DC07A5D46B2B}" dt="2023-04-19T03:43:51.637" v="1602" actId="26606"/>
          <ac:cxnSpMkLst>
            <pc:docMk/>
            <pc:sldMk cId="3507668700" sldId="315"/>
            <ac:cxnSpMk id="213" creationId="{DC1E3AB1-2A8C-4607-9FAE-D8BDB280FE1A}"/>
          </ac:cxnSpMkLst>
        </pc:cxnChg>
        <pc:cxnChg chg="add del">
          <ac:chgData name="Beverly Young" userId="f6f5bc0b29fafb33" providerId="LiveId" clId="{B1E30A7B-7AB9-42A3-80CD-DC07A5D46B2B}" dt="2023-04-19T03:43:51.637" v="1602" actId="26606"/>
          <ac:cxnSpMkLst>
            <pc:docMk/>
            <pc:sldMk cId="3507668700" sldId="315"/>
            <ac:cxnSpMk id="215" creationId="{26D66059-832F-40B6-A35F-F56C8F38A1E7}"/>
          </ac:cxnSpMkLst>
        </pc:cxnChg>
        <pc:cxnChg chg="add del">
          <ac:chgData name="Beverly Young" userId="f6f5bc0b29fafb33" providerId="LiveId" clId="{B1E30A7B-7AB9-42A3-80CD-DC07A5D46B2B}" dt="2023-04-19T03:43:51.637" v="1602" actId="26606"/>
          <ac:cxnSpMkLst>
            <pc:docMk/>
            <pc:sldMk cId="3507668700" sldId="315"/>
            <ac:cxnSpMk id="217" creationId="{A515E2ED-7EA9-448D-83FA-54C3DF9723BD}"/>
          </ac:cxnSpMkLst>
        </pc:cxnChg>
        <pc:cxnChg chg="add del">
          <ac:chgData name="Beverly Young" userId="f6f5bc0b29fafb33" providerId="LiveId" clId="{B1E30A7B-7AB9-42A3-80CD-DC07A5D46B2B}" dt="2023-04-19T03:43:51.637" v="1602" actId="26606"/>
          <ac:cxnSpMkLst>
            <pc:docMk/>
            <pc:sldMk cId="3507668700" sldId="315"/>
            <ac:cxnSpMk id="219" creationId="{20595356-EABD-4767-AC9D-EA21FF115EC0}"/>
          </ac:cxnSpMkLst>
        </pc:cxnChg>
        <pc:cxnChg chg="add del">
          <ac:chgData name="Beverly Young" userId="f6f5bc0b29fafb33" providerId="LiveId" clId="{B1E30A7B-7AB9-42A3-80CD-DC07A5D46B2B}" dt="2023-04-19T03:43:51.637" v="1602" actId="26606"/>
          <ac:cxnSpMkLst>
            <pc:docMk/>
            <pc:sldMk cId="3507668700" sldId="315"/>
            <ac:cxnSpMk id="221" creationId="{28CD9F06-9628-469C-B788-A894E3E08281}"/>
          </ac:cxnSpMkLst>
        </pc:cxnChg>
        <pc:cxnChg chg="add del">
          <ac:chgData name="Beverly Young" userId="f6f5bc0b29fafb33" providerId="LiveId" clId="{B1E30A7B-7AB9-42A3-80CD-DC07A5D46B2B}" dt="2023-04-19T03:43:51.637" v="1602" actId="26606"/>
          <ac:cxnSpMkLst>
            <pc:docMk/>
            <pc:sldMk cId="3507668700" sldId="315"/>
            <ac:cxnSpMk id="223" creationId="{8550A431-0B61-421B-B4B7-24C0CFF0F938}"/>
          </ac:cxnSpMkLst>
        </pc:cxnChg>
        <pc:cxnChg chg="add del">
          <ac:chgData name="Beverly Young" userId="f6f5bc0b29fafb33" providerId="LiveId" clId="{B1E30A7B-7AB9-42A3-80CD-DC07A5D46B2B}" dt="2023-04-19T03:43:51.637" v="1602" actId="26606"/>
          <ac:cxnSpMkLst>
            <pc:docMk/>
            <pc:sldMk cId="3507668700" sldId="315"/>
            <ac:cxnSpMk id="227" creationId="{604A0D0C-F198-4BA1-BF8F-4889553EA1E3}"/>
          </ac:cxnSpMkLst>
        </pc:cxnChg>
        <pc:cxnChg chg="add del">
          <ac:chgData name="Beverly Young" userId="f6f5bc0b29fafb33" providerId="LiveId" clId="{B1E30A7B-7AB9-42A3-80CD-DC07A5D46B2B}" dt="2023-04-19T03:43:51.637" v="1602" actId="26606"/>
          <ac:cxnSpMkLst>
            <pc:docMk/>
            <pc:sldMk cId="3507668700" sldId="315"/>
            <ac:cxnSpMk id="229" creationId="{BA522AE4-6241-48C6-8428-0F59C80E335D}"/>
          </ac:cxnSpMkLst>
        </pc:cxnChg>
      </pc:sldChg>
      <pc:sldChg chg="new del">
        <pc:chgData name="Beverly Young" userId="f6f5bc0b29fafb33" providerId="LiveId" clId="{B1E30A7B-7AB9-42A3-80CD-DC07A5D46B2B}" dt="2023-04-19T22:45:39.321" v="1625" actId="2696"/>
        <pc:sldMkLst>
          <pc:docMk/>
          <pc:sldMk cId="1833415094" sldId="316"/>
        </pc:sldMkLst>
      </pc:sldChg>
      <pc:sldChg chg="modSp add del mod">
        <pc:chgData name="Beverly Young" userId="f6f5bc0b29fafb33" providerId="LiveId" clId="{B1E30A7B-7AB9-42A3-80CD-DC07A5D46B2B}" dt="2023-04-19T23:13:05.818" v="1763" actId="2696"/>
        <pc:sldMkLst>
          <pc:docMk/>
          <pc:sldMk cId="4217070137" sldId="316"/>
        </pc:sldMkLst>
        <pc:spChg chg="mod">
          <ac:chgData name="Beverly Young" userId="f6f5bc0b29fafb33" providerId="LiveId" clId="{B1E30A7B-7AB9-42A3-80CD-DC07A5D46B2B}" dt="2023-04-19T23:04:15.184" v="1708" actId="14100"/>
          <ac:spMkLst>
            <pc:docMk/>
            <pc:sldMk cId="4217070137" sldId="316"/>
            <ac:spMk id="2" creationId="{38DE2E09-3A82-4E32-88E3-59E694EFE546}"/>
          </ac:spMkLst>
        </pc:spChg>
        <pc:spChg chg="mod">
          <ac:chgData name="Beverly Young" userId="f6f5bc0b29fafb33" providerId="LiveId" clId="{B1E30A7B-7AB9-42A3-80CD-DC07A5D46B2B}" dt="2023-04-19T23:04:03.330" v="1706" actId="27636"/>
          <ac:spMkLst>
            <pc:docMk/>
            <pc:sldMk cId="4217070137" sldId="316"/>
            <ac:spMk id="3" creationId="{9925E272-AF60-4462-95A9-115739F781AE}"/>
          </ac:spMkLst>
        </pc:spChg>
      </pc:sldChg>
      <pc:sldChg chg="addSp delSp modSp add mod ord setBg modShow">
        <pc:chgData name="Beverly Young" userId="f6f5bc0b29fafb33" providerId="LiveId" clId="{B1E30A7B-7AB9-42A3-80CD-DC07A5D46B2B}" dt="2023-04-24T02:07:20.294" v="4667" actId="729"/>
        <pc:sldMkLst>
          <pc:docMk/>
          <pc:sldMk cId="1447912545" sldId="317"/>
        </pc:sldMkLst>
        <pc:spChg chg="mod">
          <ac:chgData name="Beverly Young" userId="f6f5bc0b29fafb33" providerId="LiveId" clId="{B1E30A7B-7AB9-42A3-80CD-DC07A5D46B2B}" dt="2023-04-20T00:11:20.006" v="2086" actId="20577"/>
          <ac:spMkLst>
            <pc:docMk/>
            <pc:sldMk cId="1447912545" sldId="317"/>
            <ac:spMk id="2" creationId="{38DE2E09-3A82-4E32-88E3-59E694EFE546}"/>
          </ac:spMkLst>
        </pc:spChg>
        <pc:spChg chg="mod ord">
          <ac:chgData name="Beverly Young" userId="f6f5bc0b29fafb33" providerId="LiveId" clId="{B1E30A7B-7AB9-42A3-80CD-DC07A5D46B2B}" dt="2023-04-19T23:55:01.486" v="1995" actId="14100"/>
          <ac:spMkLst>
            <pc:docMk/>
            <pc:sldMk cId="1447912545" sldId="317"/>
            <ac:spMk id="3" creationId="{9925E272-AF60-4462-95A9-115739F781AE}"/>
          </ac:spMkLst>
        </pc:spChg>
        <pc:spChg chg="mod">
          <ac:chgData name="Beverly Young" userId="f6f5bc0b29fafb33" providerId="LiveId" clId="{B1E30A7B-7AB9-42A3-80CD-DC07A5D46B2B}" dt="2023-04-19T23:10:34.792" v="1736" actId="26606"/>
          <ac:spMkLst>
            <pc:docMk/>
            <pc:sldMk cId="1447912545" sldId="317"/>
            <ac:spMk id="18" creationId="{70961BC8-7B79-40B2-B578-4EB512140BBB}"/>
          </ac:spMkLst>
        </pc:spChg>
        <pc:spChg chg="add del">
          <ac:chgData name="Beverly Young" userId="f6f5bc0b29fafb33" providerId="LiveId" clId="{B1E30A7B-7AB9-42A3-80CD-DC07A5D46B2B}" dt="2023-04-19T23:13:41.056" v="1764" actId="26606"/>
          <ac:spMkLst>
            <pc:docMk/>
            <pc:sldMk cId="1447912545" sldId="317"/>
            <ac:spMk id="97" creationId="{0211ACF8-F8BB-4FF1-BA21-B831E981FB42}"/>
          </ac:spMkLst>
        </pc:spChg>
        <pc:spChg chg="add">
          <ac:chgData name="Beverly Young" userId="f6f5bc0b29fafb33" providerId="LiveId" clId="{B1E30A7B-7AB9-42A3-80CD-DC07A5D46B2B}" dt="2023-04-19T23:13:41.056" v="1764" actId="26606"/>
          <ac:spMkLst>
            <pc:docMk/>
            <pc:sldMk cId="1447912545" sldId="317"/>
            <ac:spMk id="120" creationId="{6E913FE7-C5FD-450E-981D-0DE2362D215C}"/>
          </ac:spMkLst>
        </pc:spChg>
        <pc:spChg chg="add">
          <ac:chgData name="Beverly Young" userId="f6f5bc0b29fafb33" providerId="LiveId" clId="{B1E30A7B-7AB9-42A3-80CD-DC07A5D46B2B}" dt="2023-04-19T23:13:41.056" v="1764" actId="26606"/>
          <ac:spMkLst>
            <pc:docMk/>
            <pc:sldMk cId="1447912545" sldId="317"/>
            <ac:spMk id="122" creationId="{8AABCBA5-D1B4-4BB9-9623-80AB72F469A7}"/>
          </ac:spMkLst>
        </pc:spChg>
        <pc:picChg chg="mod ord">
          <ac:chgData name="Beverly Young" userId="f6f5bc0b29fafb33" providerId="LiveId" clId="{B1E30A7B-7AB9-42A3-80CD-DC07A5D46B2B}" dt="2023-04-19T23:13:41.056" v="1764" actId="26606"/>
          <ac:picMkLst>
            <pc:docMk/>
            <pc:sldMk cId="1447912545" sldId="317"/>
            <ac:picMk id="68" creationId="{C700B77F-91C5-4642-9ABF-EA81F3CF6916}"/>
          </ac:picMkLst>
        </pc:picChg>
        <pc:picChg chg="mod ord">
          <ac:chgData name="Beverly Young" userId="f6f5bc0b29fafb33" providerId="LiveId" clId="{B1E30A7B-7AB9-42A3-80CD-DC07A5D46B2B}" dt="2023-04-19T23:13:41.056" v="1764" actId="26606"/>
          <ac:picMkLst>
            <pc:docMk/>
            <pc:sldMk cId="1447912545" sldId="317"/>
            <ac:picMk id="72" creationId="{781FD203-6B96-4232-92C2-850AD4DA0F7D}"/>
          </ac:picMkLst>
        </pc:picChg>
        <pc:picChg chg="mod ord">
          <ac:chgData name="Beverly Young" userId="f6f5bc0b29fafb33" providerId="LiveId" clId="{B1E30A7B-7AB9-42A3-80CD-DC07A5D46B2B}" dt="2023-04-19T23:13:41.056" v="1764" actId="26606"/>
          <ac:picMkLst>
            <pc:docMk/>
            <pc:sldMk cId="1447912545" sldId="317"/>
            <ac:picMk id="74" creationId="{A84AF2F7-9744-4960-8C3C-77190198196B}"/>
          </ac:picMkLst>
        </pc:picChg>
        <pc:picChg chg="mod">
          <ac:chgData name="Beverly Young" userId="f6f5bc0b29fafb33" providerId="LiveId" clId="{B1E30A7B-7AB9-42A3-80CD-DC07A5D46B2B}" dt="2023-04-19T23:13:41.056" v="1764" actId="26606"/>
          <ac:picMkLst>
            <pc:docMk/>
            <pc:sldMk cId="1447912545" sldId="317"/>
            <ac:picMk id="78" creationId="{D76BFBCE-A55E-4F19-9A0A-78307FDBE964}"/>
          </ac:picMkLst>
        </pc:picChg>
        <pc:cxnChg chg="add del">
          <ac:chgData name="Beverly Young" userId="f6f5bc0b29fafb33" providerId="LiveId" clId="{B1E30A7B-7AB9-42A3-80CD-DC07A5D46B2B}" dt="2023-04-19T23:13:41.056" v="1764" actId="26606"/>
          <ac:cxnSpMkLst>
            <pc:docMk/>
            <pc:sldMk cId="1447912545" sldId="317"/>
            <ac:cxnSpMk id="83" creationId="{4436E0F2-A64B-471E-93C0-8DFE08CC57C8}"/>
          </ac:cxnSpMkLst>
        </pc:cxnChg>
        <pc:cxnChg chg="add del">
          <ac:chgData name="Beverly Young" userId="f6f5bc0b29fafb33" providerId="LiveId" clId="{B1E30A7B-7AB9-42A3-80CD-DC07A5D46B2B}" dt="2023-04-19T23:13:41.056" v="1764" actId="26606"/>
          <ac:cxnSpMkLst>
            <pc:docMk/>
            <pc:sldMk cId="1447912545" sldId="317"/>
            <ac:cxnSpMk id="85" creationId="{DC1E3AB1-2A8C-4607-9FAE-D8BDB280FE1A}"/>
          </ac:cxnSpMkLst>
        </pc:cxnChg>
        <pc:cxnChg chg="add del">
          <ac:chgData name="Beverly Young" userId="f6f5bc0b29fafb33" providerId="LiveId" clId="{B1E30A7B-7AB9-42A3-80CD-DC07A5D46B2B}" dt="2023-04-19T23:13:41.056" v="1764" actId="26606"/>
          <ac:cxnSpMkLst>
            <pc:docMk/>
            <pc:sldMk cId="1447912545" sldId="317"/>
            <ac:cxnSpMk id="87" creationId="{26D66059-832F-40B6-A35F-F56C8F38A1E7}"/>
          </ac:cxnSpMkLst>
        </pc:cxnChg>
        <pc:cxnChg chg="add del">
          <ac:chgData name="Beverly Young" userId="f6f5bc0b29fafb33" providerId="LiveId" clId="{B1E30A7B-7AB9-42A3-80CD-DC07A5D46B2B}" dt="2023-04-19T23:13:41.056" v="1764" actId="26606"/>
          <ac:cxnSpMkLst>
            <pc:docMk/>
            <pc:sldMk cId="1447912545" sldId="317"/>
            <ac:cxnSpMk id="89" creationId="{A515E2ED-7EA9-448D-83FA-54C3DF9723BD}"/>
          </ac:cxnSpMkLst>
        </pc:cxnChg>
        <pc:cxnChg chg="add del">
          <ac:chgData name="Beverly Young" userId="f6f5bc0b29fafb33" providerId="LiveId" clId="{B1E30A7B-7AB9-42A3-80CD-DC07A5D46B2B}" dt="2023-04-19T23:13:41.056" v="1764" actId="26606"/>
          <ac:cxnSpMkLst>
            <pc:docMk/>
            <pc:sldMk cId="1447912545" sldId="317"/>
            <ac:cxnSpMk id="91" creationId="{20595356-EABD-4767-AC9D-EA21FF115EC0}"/>
          </ac:cxnSpMkLst>
        </pc:cxnChg>
        <pc:cxnChg chg="add del">
          <ac:chgData name="Beverly Young" userId="f6f5bc0b29fafb33" providerId="LiveId" clId="{B1E30A7B-7AB9-42A3-80CD-DC07A5D46B2B}" dt="2023-04-19T23:13:41.056" v="1764" actId="26606"/>
          <ac:cxnSpMkLst>
            <pc:docMk/>
            <pc:sldMk cId="1447912545" sldId="317"/>
            <ac:cxnSpMk id="93" creationId="{28CD9F06-9628-469C-B788-A894E3E08281}"/>
          </ac:cxnSpMkLst>
        </pc:cxnChg>
        <pc:cxnChg chg="add del">
          <ac:chgData name="Beverly Young" userId="f6f5bc0b29fafb33" providerId="LiveId" clId="{B1E30A7B-7AB9-42A3-80CD-DC07A5D46B2B}" dt="2023-04-19T23:13:41.056" v="1764" actId="26606"/>
          <ac:cxnSpMkLst>
            <pc:docMk/>
            <pc:sldMk cId="1447912545" sldId="317"/>
            <ac:cxnSpMk id="95" creationId="{8550A431-0B61-421B-B4B7-24C0CFF0F938}"/>
          </ac:cxnSpMkLst>
        </pc:cxnChg>
        <pc:cxnChg chg="add del">
          <ac:chgData name="Beverly Young" userId="f6f5bc0b29fafb33" providerId="LiveId" clId="{B1E30A7B-7AB9-42A3-80CD-DC07A5D46B2B}" dt="2023-04-19T23:13:41.056" v="1764" actId="26606"/>
          <ac:cxnSpMkLst>
            <pc:docMk/>
            <pc:sldMk cId="1447912545" sldId="317"/>
            <ac:cxnSpMk id="99" creationId="{B4A23AB1-2100-4B31-A811-D94B06E03540}"/>
          </ac:cxnSpMkLst>
        </pc:cxnChg>
        <pc:cxnChg chg="add del">
          <ac:chgData name="Beverly Young" userId="f6f5bc0b29fafb33" providerId="LiveId" clId="{B1E30A7B-7AB9-42A3-80CD-DC07A5D46B2B}" dt="2023-04-19T23:13:41.056" v="1764" actId="26606"/>
          <ac:cxnSpMkLst>
            <pc:docMk/>
            <pc:sldMk cId="1447912545" sldId="317"/>
            <ac:cxnSpMk id="101" creationId="{07664709-CAB6-4DA4-886B-9AD86712E3E0}"/>
          </ac:cxnSpMkLst>
        </pc:cxnChg>
        <pc:cxnChg chg="add">
          <ac:chgData name="Beverly Young" userId="f6f5bc0b29fafb33" providerId="LiveId" clId="{B1E30A7B-7AB9-42A3-80CD-DC07A5D46B2B}" dt="2023-04-19T23:13:41.056" v="1764" actId="26606"/>
          <ac:cxnSpMkLst>
            <pc:docMk/>
            <pc:sldMk cId="1447912545" sldId="317"/>
            <ac:cxnSpMk id="106" creationId="{4436E0F2-A64B-471E-93C0-8DFE08CC57C8}"/>
          </ac:cxnSpMkLst>
        </pc:cxnChg>
        <pc:cxnChg chg="add">
          <ac:chgData name="Beverly Young" userId="f6f5bc0b29fafb33" providerId="LiveId" clId="{B1E30A7B-7AB9-42A3-80CD-DC07A5D46B2B}" dt="2023-04-19T23:13:41.056" v="1764" actId="26606"/>
          <ac:cxnSpMkLst>
            <pc:docMk/>
            <pc:sldMk cId="1447912545" sldId="317"/>
            <ac:cxnSpMk id="108" creationId="{DC1E3AB1-2A8C-4607-9FAE-D8BDB280FE1A}"/>
          </ac:cxnSpMkLst>
        </pc:cxnChg>
        <pc:cxnChg chg="add">
          <ac:chgData name="Beverly Young" userId="f6f5bc0b29fafb33" providerId="LiveId" clId="{B1E30A7B-7AB9-42A3-80CD-DC07A5D46B2B}" dt="2023-04-19T23:13:41.056" v="1764" actId="26606"/>
          <ac:cxnSpMkLst>
            <pc:docMk/>
            <pc:sldMk cId="1447912545" sldId="317"/>
            <ac:cxnSpMk id="110" creationId="{26D66059-832F-40B6-A35F-F56C8F38A1E7}"/>
          </ac:cxnSpMkLst>
        </pc:cxnChg>
        <pc:cxnChg chg="add">
          <ac:chgData name="Beverly Young" userId="f6f5bc0b29fafb33" providerId="LiveId" clId="{B1E30A7B-7AB9-42A3-80CD-DC07A5D46B2B}" dt="2023-04-19T23:13:41.056" v="1764" actId="26606"/>
          <ac:cxnSpMkLst>
            <pc:docMk/>
            <pc:sldMk cId="1447912545" sldId="317"/>
            <ac:cxnSpMk id="112" creationId="{A515E2ED-7EA9-448D-83FA-54C3DF9723BD}"/>
          </ac:cxnSpMkLst>
        </pc:cxnChg>
        <pc:cxnChg chg="add">
          <ac:chgData name="Beverly Young" userId="f6f5bc0b29fafb33" providerId="LiveId" clId="{B1E30A7B-7AB9-42A3-80CD-DC07A5D46B2B}" dt="2023-04-19T23:13:41.056" v="1764" actId="26606"/>
          <ac:cxnSpMkLst>
            <pc:docMk/>
            <pc:sldMk cId="1447912545" sldId="317"/>
            <ac:cxnSpMk id="114" creationId="{20595356-EABD-4767-AC9D-EA21FF115EC0}"/>
          </ac:cxnSpMkLst>
        </pc:cxnChg>
        <pc:cxnChg chg="add">
          <ac:chgData name="Beverly Young" userId="f6f5bc0b29fafb33" providerId="LiveId" clId="{B1E30A7B-7AB9-42A3-80CD-DC07A5D46B2B}" dt="2023-04-19T23:13:41.056" v="1764" actId="26606"/>
          <ac:cxnSpMkLst>
            <pc:docMk/>
            <pc:sldMk cId="1447912545" sldId="317"/>
            <ac:cxnSpMk id="116" creationId="{28CD9F06-9628-469C-B788-A894E3E08281}"/>
          </ac:cxnSpMkLst>
        </pc:cxnChg>
        <pc:cxnChg chg="add">
          <ac:chgData name="Beverly Young" userId="f6f5bc0b29fafb33" providerId="LiveId" clId="{B1E30A7B-7AB9-42A3-80CD-DC07A5D46B2B}" dt="2023-04-19T23:13:41.056" v="1764" actId="26606"/>
          <ac:cxnSpMkLst>
            <pc:docMk/>
            <pc:sldMk cId="1447912545" sldId="317"/>
            <ac:cxnSpMk id="118" creationId="{8550A431-0B61-421B-B4B7-24C0CFF0F938}"/>
          </ac:cxnSpMkLst>
        </pc:cxnChg>
        <pc:cxnChg chg="add">
          <ac:chgData name="Beverly Young" userId="f6f5bc0b29fafb33" providerId="LiveId" clId="{B1E30A7B-7AB9-42A3-80CD-DC07A5D46B2B}" dt="2023-04-19T23:13:41.056" v="1764" actId="26606"/>
          <ac:cxnSpMkLst>
            <pc:docMk/>
            <pc:sldMk cId="1447912545" sldId="317"/>
            <ac:cxnSpMk id="124" creationId="{02190F1E-6254-495F-B2AC-CE4B4DB1DC02}"/>
          </ac:cxnSpMkLst>
        </pc:cxnChg>
        <pc:cxnChg chg="add">
          <ac:chgData name="Beverly Young" userId="f6f5bc0b29fafb33" providerId="LiveId" clId="{B1E30A7B-7AB9-42A3-80CD-DC07A5D46B2B}" dt="2023-04-19T23:13:41.056" v="1764" actId="26606"/>
          <ac:cxnSpMkLst>
            <pc:docMk/>
            <pc:sldMk cId="1447912545" sldId="317"/>
            <ac:cxnSpMk id="126" creationId="{9F33105F-D562-4205-AF06-DDA74FD37C85}"/>
          </ac:cxnSpMkLst>
        </pc:cxnChg>
        <pc:cxnChg chg="add">
          <ac:chgData name="Beverly Young" userId="f6f5bc0b29fafb33" providerId="LiveId" clId="{B1E30A7B-7AB9-42A3-80CD-DC07A5D46B2B}" dt="2023-04-19T23:13:41.056" v="1764" actId="26606"/>
          <ac:cxnSpMkLst>
            <pc:docMk/>
            <pc:sldMk cId="1447912545" sldId="317"/>
            <ac:cxnSpMk id="128" creationId="{FAFB2139-5E24-4ACC-8BE2-BC4ED514FB0D}"/>
          </ac:cxnSpMkLst>
        </pc:cxnChg>
        <pc:cxnChg chg="add">
          <ac:chgData name="Beverly Young" userId="f6f5bc0b29fafb33" providerId="LiveId" clId="{B1E30A7B-7AB9-42A3-80CD-DC07A5D46B2B}" dt="2023-04-19T23:13:41.056" v="1764" actId="26606"/>
          <ac:cxnSpMkLst>
            <pc:docMk/>
            <pc:sldMk cId="1447912545" sldId="317"/>
            <ac:cxnSpMk id="130" creationId="{62DCAA88-8549-4D86-BFAC-843121E7A667}"/>
          </ac:cxnSpMkLst>
        </pc:cxnChg>
      </pc:sldChg>
      <pc:sldChg chg="addSp delSp modSp add mod modShow">
        <pc:chgData name="Beverly Young" userId="f6f5bc0b29fafb33" providerId="LiveId" clId="{B1E30A7B-7AB9-42A3-80CD-DC07A5D46B2B}" dt="2023-04-24T01:45:51.221" v="4660" actId="729"/>
        <pc:sldMkLst>
          <pc:docMk/>
          <pc:sldMk cId="1204313325" sldId="318"/>
        </pc:sldMkLst>
        <pc:spChg chg="mod">
          <ac:chgData name="Beverly Young" userId="f6f5bc0b29fafb33" providerId="LiveId" clId="{B1E30A7B-7AB9-42A3-80CD-DC07A5D46B2B}" dt="2023-04-20T01:32:25.776" v="2751" actId="14100"/>
          <ac:spMkLst>
            <pc:docMk/>
            <pc:sldMk cId="1204313325" sldId="318"/>
            <ac:spMk id="2" creationId="{38DE2E09-3A82-4E32-88E3-59E694EFE546}"/>
          </ac:spMkLst>
        </pc:spChg>
        <pc:spChg chg="mod">
          <ac:chgData name="Beverly Young" userId="f6f5bc0b29fafb33" providerId="LiveId" clId="{B1E30A7B-7AB9-42A3-80CD-DC07A5D46B2B}" dt="2023-04-20T01:33:25.183" v="2760" actId="27636"/>
          <ac:spMkLst>
            <pc:docMk/>
            <pc:sldMk cId="1204313325" sldId="318"/>
            <ac:spMk id="3" creationId="{9925E272-AF60-4462-95A9-115739F781AE}"/>
          </ac:spMkLst>
        </pc:spChg>
        <pc:spChg chg="add del mod">
          <ac:chgData name="Beverly Young" userId="f6f5bc0b29fafb33" providerId="LiveId" clId="{B1E30A7B-7AB9-42A3-80CD-DC07A5D46B2B}" dt="2023-04-19T23:57:59.501" v="2024" actId="478"/>
          <ac:spMkLst>
            <pc:docMk/>
            <pc:sldMk cId="1204313325" sldId="318"/>
            <ac:spMk id="5" creationId="{9F68F75F-88CE-9B70-A311-5778D06D452D}"/>
          </ac:spMkLst>
        </pc:spChg>
        <pc:spChg chg="add del mod">
          <ac:chgData name="Beverly Young" userId="f6f5bc0b29fafb33" providerId="LiveId" clId="{B1E30A7B-7AB9-42A3-80CD-DC07A5D46B2B}" dt="2023-04-19T23:57:59.066" v="2023" actId="478"/>
          <ac:spMkLst>
            <pc:docMk/>
            <pc:sldMk cId="1204313325" sldId="318"/>
            <ac:spMk id="7" creationId="{C896DE4E-8415-844E-8589-A5E768F1BBA2}"/>
          </ac:spMkLst>
        </pc:spChg>
        <pc:spChg chg="add del mod">
          <ac:chgData name="Beverly Young" userId="f6f5bc0b29fafb33" providerId="LiveId" clId="{B1E30A7B-7AB9-42A3-80CD-DC07A5D46B2B}" dt="2023-04-19T23:57:58.655" v="2022" actId="478"/>
          <ac:spMkLst>
            <pc:docMk/>
            <pc:sldMk cId="1204313325" sldId="318"/>
            <ac:spMk id="9" creationId="{89DD3826-B4AB-E763-6DE8-20DC2B17BB5C}"/>
          </ac:spMkLst>
        </pc:spChg>
        <pc:spChg chg="del">
          <ac:chgData name="Beverly Young" userId="f6f5bc0b29fafb33" providerId="LiveId" clId="{B1E30A7B-7AB9-42A3-80CD-DC07A5D46B2B}" dt="2023-04-20T01:29:22.522" v="2706" actId="26606"/>
          <ac:spMkLst>
            <pc:docMk/>
            <pc:sldMk cId="1204313325" sldId="318"/>
            <ac:spMk id="97" creationId="{0211ACF8-F8BB-4FF1-BA21-B831E981FB42}"/>
          </ac:spMkLst>
        </pc:spChg>
        <pc:spChg chg="add">
          <ac:chgData name="Beverly Young" userId="f6f5bc0b29fafb33" providerId="LiveId" clId="{B1E30A7B-7AB9-42A3-80CD-DC07A5D46B2B}" dt="2023-04-20T01:29:22.522" v="2706" actId="26606"/>
          <ac:spMkLst>
            <pc:docMk/>
            <pc:sldMk cId="1204313325" sldId="318"/>
            <ac:spMk id="120" creationId="{0211ACF8-F8BB-4FF1-BA21-B831E981FB42}"/>
          </ac:spMkLst>
        </pc:spChg>
        <pc:picChg chg="add del mod">
          <ac:chgData name="Beverly Young" userId="f6f5bc0b29fafb33" providerId="LiveId" clId="{B1E30A7B-7AB9-42A3-80CD-DC07A5D46B2B}" dt="2023-04-20T01:33:06.535" v="2756" actId="1076"/>
          <ac:picMkLst>
            <pc:docMk/>
            <pc:sldMk cId="1204313325" sldId="318"/>
            <ac:picMk id="68" creationId="{C700B77F-91C5-4642-9ABF-EA81F3CF6916}"/>
          </ac:picMkLst>
        </pc:picChg>
        <pc:picChg chg="mod">
          <ac:chgData name="Beverly Young" userId="f6f5bc0b29fafb33" providerId="LiveId" clId="{B1E30A7B-7AB9-42A3-80CD-DC07A5D46B2B}" dt="2023-04-20T01:32:58.024" v="2755" actId="1076"/>
          <ac:picMkLst>
            <pc:docMk/>
            <pc:sldMk cId="1204313325" sldId="318"/>
            <ac:picMk id="72" creationId="{781FD203-6B96-4232-92C2-850AD4DA0F7D}"/>
          </ac:picMkLst>
        </pc:picChg>
        <pc:picChg chg="add del mod">
          <ac:chgData name="Beverly Young" userId="f6f5bc0b29fafb33" providerId="LiveId" clId="{B1E30A7B-7AB9-42A3-80CD-DC07A5D46B2B}" dt="2023-04-20T01:33:18.355" v="2758" actId="1076"/>
          <ac:picMkLst>
            <pc:docMk/>
            <pc:sldMk cId="1204313325" sldId="318"/>
            <ac:picMk id="74" creationId="{A84AF2F7-9744-4960-8C3C-77190198196B}"/>
          </ac:picMkLst>
        </pc:picChg>
        <pc:picChg chg="add del mod">
          <ac:chgData name="Beverly Young" userId="f6f5bc0b29fafb33" providerId="LiveId" clId="{B1E30A7B-7AB9-42A3-80CD-DC07A5D46B2B}" dt="2023-04-20T01:32:54.260" v="2754" actId="1076"/>
          <ac:picMkLst>
            <pc:docMk/>
            <pc:sldMk cId="1204313325" sldId="318"/>
            <ac:picMk id="78" creationId="{D76BFBCE-A55E-4F19-9A0A-78307FDBE964}"/>
          </ac:picMkLst>
        </pc:picChg>
        <pc:cxnChg chg="del">
          <ac:chgData name="Beverly Young" userId="f6f5bc0b29fafb33" providerId="LiveId" clId="{B1E30A7B-7AB9-42A3-80CD-DC07A5D46B2B}" dt="2023-04-20T01:29:22.522" v="2706" actId="26606"/>
          <ac:cxnSpMkLst>
            <pc:docMk/>
            <pc:sldMk cId="1204313325" sldId="318"/>
            <ac:cxnSpMk id="83" creationId="{4436E0F2-A64B-471E-93C0-8DFE08CC57C8}"/>
          </ac:cxnSpMkLst>
        </pc:cxnChg>
        <pc:cxnChg chg="del">
          <ac:chgData name="Beverly Young" userId="f6f5bc0b29fafb33" providerId="LiveId" clId="{B1E30A7B-7AB9-42A3-80CD-DC07A5D46B2B}" dt="2023-04-20T01:29:22.522" v="2706" actId="26606"/>
          <ac:cxnSpMkLst>
            <pc:docMk/>
            <pc:sldMk cId="1204313325" sldId="318"/>
            <ac:cxnSpMk id="85" creationId="{DC1E3AB1-2A8C-4607-9FAE-D8BDB280FE1A}"/>
          </ac:cxnSpMkLst>
        </pc:cxnChg>
        <pc:cxnChg chg="del">
          <ac:chgData name="Beverly Young" userId="f6f5bc0b29fafb33" providerId="LiveId" clId="{B1E30A7B-7AB9-42A3-80CD-DC07A5D46B2B}" dt="2023-04-20T01:29:22.522" v="2706" actId="26606"/>
          <ac:cxnSpMkLst>
            <pc:docMk/>
            <pc:sldMk cId="1204313325" sldId="318"/>
            <ac:cxnSpMk id="87" creationId="{26D66059-832F-40B6-A35F-F56C8F38A1E7}"/>
          </ac:cxnSpMkLst>
        </pc:cxnChg>
        <pc:cxnChg chg="del">
          <ac:chgData name="Beverly Young" userId="f6f5bc0b29fafb33" providerId="LiveId" clId="{B1E30A7B-7AB9-42A3-80CD-DC07A5D46B2B}" dt="2023-04-20T01:29:22.522" v="2706" actId="26606"/>
          <ac:cxnSpMkLst>
            <pc:docMk/>
            <pc:sldMk cId="1204313325" sldId="318"/>
            <ac:cxnSpMk id="89" creationId="{A515E2ED-7EA9-448D-83FA-54C3DF9723BD}"/>
          </ac:cxnSpMkLst>
        </pc:cxnChg>
        <pc:cxnChg chg="del">
          <ac:chgData name="Beverly Young" userId="f6f5bc0b29fafb33" providerId="LiveId" clId="{B1E30A7B-7AB9-42A3-80CD-DC07A5D46B2B}" dt="2023-04-20T01:29:22.522" v="2706" actId="26606"/>
          <ac:cxnSpMkLst>
            <pc:docMk/>
            <pc:sldMk cId="1204313325" sldId="318"/>
            <ac:cxnSpMk id="91" creationId="{20595356-EABD-4767-AC9D-EA21FF115EC0}"/>
          </ac:cxnSpMkLst>
        </pc:cxnChg>
        <pc:cxnChg chg="del">
          <ac:chgData name="Beverly Young" userId="f6f5bc0b29fafb33" providerId="LiveId" clId="{B1E30A7B-7AB9-42A3-80CD-DC07A5D46B2B}" dt="2023-04-20T01:29:22.522" v="2706" actId="26606"/>
          <ac:cxnSpMkLst>
            <pc:docMk/>
            <pc:sldMk cId="1204313325" sldId="318"/>
            <ac:cxnSpMk id="93" creationId="{28CD9F06-9628-469C-B788-A894E3E08281}"/>
          </ac:cxnSpMkLst>
        </pc:cxnChg>
        <pc:cxnChg chg="del">
          <ac:chgData name="Beverly Young" userId="f6f5bc0b29fafb33" providerId="LiveId" clId="{B1E30A7B-7AB9-42A3-80CD-DC07A5D46B2B}" dt="2023-04-20T01:29:22.522" v="2706" actId="26606"/>
          <ac:cxnSpMkLst>
            <pc:docMk/>
            <pc:sldMk cId="1204313325" sldId="318"/>
            <ac:cxnSpMk id="95" creationId="{8550A431-0B61-421B-B4B7-24C0CFF0F938}"/>
          </ac:cxnSpMkLst>
        </pc:cxnChg>
        <pc:cxnChg chg="del">
          <ac:chgData name="Beverly Young" userId="f6f5bc0b29fafb33" providerId="LiveId" clId="{B1E30A7B-7AB9-42A3-80CD-DC07A5D46B2B}" dt="2023-04-20T01:29:22.522" v="2706" actId="26606"/>
          <ac:cxnSpMkLst>
            <pc:docMk/>
            <pc:sldMk cId="1204313325" sldId="318"/>
            <ac:cxnSpMk id="99" creationId="{B4A23AB1-2100-4B31-A811-D94B06E03540}"/>
          </ac:cxnSpMkLst>
        </pc:cxnChg>
        <pc:cxnChg chg="del">
          <ac:chgData name="Beverly Young" userId="f6f5bc0b29fafb33" providerId="LiveId" clId="{B1E30A7B-7AB9-42A3-80CD-DC07A5D46B2B}" dt="2023-04-20T01:29:22.522" v="2706" actId="26606"/>
          <ac:cxnSpMkLst>
            <pc:docMk/>
            <pc:sldMk cId="1204313325" sldId="318"/>
            <ac:cxnSpMk id="101" creationId="{07664709-CAB6-4DA4-886B-9AD86712E3E0}"/>
          </ac:cxnSpMkLst>
        </pc:cxnChg>
        <pc:cxnChg chg="add">
          <ac:chgData name="Beverly Young" userId="f6f5bc0b29fafb33" providerId="LiveId" clId="{B1E30A7B-7AB9-42A3-80CD-DC07A5D46B2B}" dt="2023-04-20T01:29:22.522" v="2706" actId="26606"/>
          <ac:cxnSpMkLst>
            <pc:docMk/>
            <pc:sldMk cId="1204313325" sldId="318"/>
            <ac:cxnSpMk id="106" creationId="{4436E0F2-A64B-471E-93C0-8DFE08CC57C8}"/>
          </ac:cxnSpMkLst>
        </pc:cxnChg>
        <pc:cxnChg chg="add">
          <ac:chgData name="Beverly Young" userId="f6f5bc0b29fafb33" providerId="LiveId" clId="{B1E30A7B-7AB9-42A3-80CD-DC07A5D46B2B}" dt="2023-04-20T01:29:22.522" v="2706" actId="26606"/>
          <ac:cxnSpMkLst>
            <pc:docMk/>
            <pc:sldMk cId="1204313325" sldId="318"/>
            <ac:cxnSpMk id="108" creationId="{DC1E3AB1-2A8C-4607-9FAE-D8BDB280FE1A}"/>
          </ac:cxnSpMkLst>
        </pc:cxnChg>
        <pc:cxnChg chg="add">
          <ac:chgData name="Beverly Young" userId="f6f5bc0b29fafb33" providerId="LiveId" clId="{B1E30A7B-7AB9-42A3-80CD-DC07A5D46B2B}" dt="2023-04-20T01:29:22.522" v="2706" actId="26606"/>
          <ac:cxnSpMkLst>
            <pc:docMk/>
            <pc:sldMk cId="1204313325" sldId="318"/>
            <ac:cxnSpMk id="110" creationId="{26D66059-832F-40B6-A35F-F56C8F38A1E7}"/>
          </ac:cxnSpMkLst>
        </pc:cxnChg>
        <pc:cxnChg chg="add">
          <ac:chgData name="Beverly Young" userId="f6f5bc0b29fafb33" providerId="LiveId" clId="{B1E30A7B-7AB9-42A3-80CD-DC07A5D46B2B}" dt="2023-04-20T01:29:22.522" v="2706" actId="26606"/>
          <ac:cxnSpMkLst>
            <pc:docMk/>
            <pc:sldMk cId="1204313325" sldId="318"/>
            <ac:cxnSpMk id="112" creationId="{A515E2ED-7EA9-448D-83FA-54C3DF9723BD}"/>
          </ac:cxnSpMkLst>
        </pc:cxnChg>
        <pc:cxnChg chg="add">
          <ac:chgData name="Beverly Young" userId="f6f5bc0b29fafb33" providerId="LiveId" clId="{B1E30A7B-7AB9-42A3-80CD-DC07A5D46B2B}" dt="2023-04-20T01:29:22.522" v="2706" actId="26606"/>
          <ac:cxnSpMkLst>
            <pc:docMk/>
            <pc:sldMk cId="1204313325" sldId="318"/>
            <ac:cxnSpMk id="114" creationId="{20595356-EABD-4767-AC9D-EA21FF115EC0}"/>
          </ac:cxnSpMkLst>
        </pc:cxnChg>
        <pc:cxnChg chg="add">
          <ac:chgData name="Beverly Young" userId="f6f5bc0b29fafb33" providerId="LiveId" clId="{B1E30A7B-7AB9-42A3-80CD-DC07A5D46B2B}" dt="2023-04-20T01:29:22.522" v="2706" actId="26606"/>
          <ac:cxnSpMkLst>
            <pc:docMk/>
            <pc:sldMk cId="1204313325" sldId="318"/>
            <ac:cxnSpMk id="116" creationId="{28CD9F06-9628-469C-B788-A894E3E08281}"/>
          </ac:cxnSpMkLst>
        </pc:cxnChg>
        <pc:cxnChg chg="add">
          <ac:chgData name="Beverly Young" userId="f6f5bc0b29fafb33" providerId="LiveId" clId="{B1E30A7B-7AB9-42A3-80CD-DC07A5D46B2B}" dt="2023-04-20T01:29:22.522" v="2706" actId="26606"/>
          <ac:cxnSpMkLst>
            <pc:docMk/>
            <pc:sldMk cId="1204313325" sldId="318"/>
            <ac:cxnSpMk id="118" creationId="{8550A431-0B61-421B-B4B7-24C0CFF0F938}"/>
          </ac:cxnSpMkLst>
        </pc:cxnChg>
        <pc:cxnChg chg="add">
          <ac:chgData name="Beverly Young" userId="f6f5bc0b29fafb33" providerId="LiveId" clId="{B1E30A7B-7AB9-42A3-80CD-DC07A5D46B2B}" dt="2023-04-20T01:29:22.522" v="2706" actId="26606"/>
          <ac:cxnSpMkLst>
            <pc:docMk/>
            <pc:sldMk cId="1204313325" sldId="318"/>
            <ac:cxnSpMk id="122" creationId="{B4A23AB1-2100-4B31-A811-D94B06E03540}"/>
          </ac:cxnSpMkLst>
        </pc:cxnChg>
        <pc:cxnChg chg="add">
          <ac:chgData name="Beverly Young" userId="f6f5bc0b29fafb33" providerId="LiveId" clId="{B1E30A7B-7AB9-42A3-80CD-DC07A5D46B2B}" dt="2023-04-20T01:29:22.522" v="2706" actId="26606"/>
          <ac:cxnSpMkLst>
            <pc:docMk/>
            <pc:sldMk cId="1204313325" sldId="318"/>
            <ac:cxnSpMk id="124" creationId="{07664709-CAB6-4DA4-886B-9AD86712E3E0}"/>
          </ac:cxnSpMkLst>
        </pc:cxnChg>
      </pc:sldChg>
      <pc:sldChg chg="modSp add mod ord">
        <pc:chgData name="Beverly Young" userId="f6f5bc0b29fafb33" providerId="LiveId" clId="{B1E30A7B-7AB9-42A3-80CD-DC07A5D46B2B}" dt="2023-04-20T01:21:09.521" v="2652" actId="120"/>
        <pc:sldMkLst>
          <pc:docMk/>
          <pc:sldMk cId="306083105" sldId="319"/>
        </pc:sldMkLst>
        <pc:spChg chg="mod">
          <ac:chgData name="Beverly Young" userId="f6f5bc0b29fafb33" providerId="LiveId" clId="{B1E30A7B-7AB9-42A3-80CD-DC07A5D46B2B}" dt="2023-04-20T01:21:09.521" v="2652" actId="120"/>
          <ac:spMkLst>
            <pc:docMk/>
            <pc:sldMk cId="306083105" sldId="319"/>
            <ac:spMk id="2" creationId="{D9B36C10-A9EA-414E-B3D3-09BAD9FA950D}"/>
          </ac:spMkLst>
        </pc:spChg>
        <pc:picChg chg="mod">
          <ac:chgData name="Beverly Young" userId="f6f5bc0b29fafb33" providerId="LiveId" clId="{B1E30A7B-7AB9-42A3-80CD-DC07A5D46B2B}" dt="2023-04-20T00:26:38.494" v="2160" actId="14826"/>
          <ac:picMkLst>
            <pc:docMk/>
            <pc:sldMk cId="306083105" sldId="319"/>
            <ac:picMk id="6" creationId="{3CF2725B-8BAD-4651-8A3F-80E73387133C}"/>
          </ac:picMkLst>
        </pc:picChg>
      </pc:sldChg>
      <pc:sldChg chg="addSp delSp modSp add del mod">
        <pc:chgData name="Beverly Young" userId="f6f5bc0b29fafb33" providerId="LiveId" clId="{B1E30A7B-7AB9-42A3-80CD-DC07A5D46B2B}" dt="2023-04-19T23:34:41.690" v="1868" actId="2696"/>
        <pc:sldMkLst>
          <pc:docMk/>
          <pc:sldMk cId="2264894328" sldId="319"/>
        </pc:sldMkLst>
        <pc:spChg chg="mod">
          <ac:chgData name="Beverly Young" userId="f6f5bc0b29fafb33" providerId="LiveId" clId="{B1E30A7B-7AB9-42A3-80CD-DC07A5D46B2B}" dt="2023-04-19T23:34:29.130" v="1867" actId="26606"/>
          <ac:spMkLst>
            <pc:docMk/>
            <pc:sldMk cId="2264894328" sldId="319"/>
            <ac:spMk id="2" creationId="{D9B36C10-A9EA-414E-B3D3-09BAD9FA950D}"/>
          </ac:spMkLst>
        </pc:spChg>
        <pc:spChg chg="add del">
          <ac:chgData name="Beverly Young" userId="f6f5bc0b29fafb33" providerId="LiveId" clId="{B1E30A7B-7AB9-42A3-80CD-DC07A5D46B2B}" dt="2023-04-19T23:34:29.130" v="1867" actId="26606"/>
          <ac:spMkLst>
            <pc:docMk/>
            <pc:sldMk cId="2264894328" sldId="319"/>
            <ac:spMk id="52" creationId="{A221245A-B93D-45A8-B0FA-EC2AEE26EAB1}"/>
          </ac:spMkLst>
        </pc:spChg>
        <pc:spChg chg="add del">
          <ac:chgData name="Beverly Young" userId="f6f5bc0b29fafb33" providerId="LiveId" clId="{B1E30A7B-7AB9-42A3-80CD-DC07A5D46B2B}" dt="2023-04-19T23:34:29.130" v="1867" actId="26606"/>
          <ac:spMkLst>
            <pc:docMk/>
            <pc:sldMk cId="2264894328" sldId="319"/>
            <ac:spMk id="54" creationId="{A60A95D1-194E-4E4E-8C67-30F91F8E76D9}"/>
          </ac:spMkLst>
        </pc:spChg>
        <pc:spChg chg="add del">
          <ac:chgData name="Beverly Young" userId="f6f5bc0b29fafb33" providerId="LiveId" clId="{B1E30A7B-7AB9-42A3-80CD-DC07A5D46B2B}" dt="2023-04-19T23:34:29.118" v="1866" actId="26606"/>
          <ac:spMkLst>
            <pc:docMk/>
            <pc:sldMk cId="2264894328" sldId="319"/>
            <ac:spMk id="77" creationId="{5E4165CA-2930-4841-AFB7-DD41E95F2DE1}"/>
          </ac:spMkLst>
        </pc:spChg>
        <pc:spChg chg="add del">
          <ac:chgData name="Beverly Young" userId="f6f5bc0b29fafb33" providerId="LiveId" clId="{B1E30A7B-7AB9-42A3-80CD-DC07A5D46B2B}" dt="2023-04-19T23:34:29.118" v="1866" actId="26606"/>
          <ac:spMkLst>
            <pc:docMk/>
            <pc:sldMk cId="2264894328" sldId="319"/>
            <ac:spMk id="79" creationId="{D3A19439-95A7-4D53-B166-072A2A397205}"/>
          </ac:spMkLst>
        </pc:spChg>
        <pc:spChg chg="add">
          <ac:chgData name="Beverly Young" userId="f6f5bc0b29fafb33" providerId="LiveId" clId="{B1E30A7B-7AB9-42A3-80CD-DC07A5D46B2B}" dt="2023-04-19T23:34:29.130" v="1867" actId="26606"/>
          <ac:spMkLst>
            <pc:docMk/>
            <pc:sldMk cId="2264894328" sldId="319"/>
            <ac:spMk id="90" creationId="{BC88933B-CFB2-4662-9CA9-2C1E08385BA5}"/>
          </ac:spMkLst>
        </pc:spChg>
        <pc:spChg chg="add">
          <ac:chgData name="Beverly Young" userId="f6f5bc0b29fafb33" providerId="LiveId" clId="{B1E30A7B-7AB9-42A3-80CD-DC07A5D46B2B}" dt="2023-04-19T23:34:29.130" v="1867" actId="26606"/>
          <ac:spMkLst>
            <pc:docMk/>
            <pc:sldMk cId="2264894328" sldId="319"/>
            <ac:spMk id="91" creationId="{F909EEE1-52DB-4A86-AFCE-CCE9041848D1}"/>
          </ac:spMkLst>
        </pc:spChg>
        <pc:picChg chg="mod ord">
          <ac:chgData name="Beverly Young" userId="f6f5bc0b29fafb33" providerId="LiveId" clId="{B1E30A7B-7AB9-42A3-80CD-DC07A5D46B2B}" dt="2023-04-19T23:34:29.130" v="1867" actId="26606"/>
          <ac:picMkLst>
            <pc:docMk/>
            <pc:sldMk cId="2264894328" sldId="319"/>
            <ac:picMk id="6" creationId="{3CF2725B-8BAD-4651-8A3F-80E73387133C}"/>
          </ac:picMkLst>
        </pc:picChg>
        <pc:cxnChg chg="add del">
          <ac:chgData name="Beverly Young" userId="f6f5bc0b29fafb33" providerId="LiveId" clId="{B1E30A7B-7AB9-42A3-80CD-DC07A5D46B2B}" dt="2023-04-19T23:34:29.130" v="1867" actId="26606"/>
          <ac:cxnSpMkLst>
            <pc:docMk/>
            <pc:sldMk cId="2264894328" sldId="319"/>
            <ac:cxnSpMk id="38" creationId="{4436E0F2-A64B-471E-93C0-8DFE08CC57C8}"/>
          </ac:cxnSpMkLst>
        </pc:cxnChg>
        <pc:cxnChg chg="add del">
          <ac:chgData name="Beverly Young" userId="f6f5bc0b29fafb33" providerId="LiveId" clId="{B1E30A7B-7AB9-42A3-80CD-DC07A5D46B2B}" dt="2023-04-19T23:34:29.130" v="1867" actId="26606"/>
          <ac:cxnSpMkLst>
            <pc:docMk/>
            <pc:sldMk cId="2264894328" sldId="319"/>
            <ac:cxnSpMk id="40" creationId="{DC1E3AB1-2A8C-4607-9FAE-D8BDB280FE1A}"/>
          </ac:cxnSpMkLst>
        </pc:cxnChg>
        <pc:cxnChg chg="add del">
          <ac:chgData name="Beverly Young" userId="f6f5bc0b29fafb33" providerId="LiveId" clId="{B1E30A7B-7AB9-42A3-80CD-DC07A5D46B2B}" dt="2023-04-19T23:34:29.130" v="1867" actId="26606"/>
          <ac:cxnSpMkLst>
            <pc:docMk/>
            <pc:sldMk cId="2264894328" sldId="319"/>
            <ac:cxnSpMk id="42" creationId="{26D66059-832F-40B6-A35F-F56C8F38A1E7}"/>
          </ac:cxnSpMkLst>
        </pc:cxnChg>
        <pc:cxnChg chg="add del">
          <ac:chgData name="Beverly Young" userId="f6f5bc0b29fafb33" providerId="LiveId" clId="{B1E30A7B-7AB9-42A3-80CD-DC07A5D46B2B}" dt="2023-04-19T23:34:29.130" v="1867" actId="26606"/>
          <ac:cxnSpMkLst>
            <pc:docMk/>
            <pc:sldMk cId="2264894328" sldId="319"/>
            <ac:cxnSpMk id="44" creationId="{A515E2ED-7EA9-448D-83FA-54C3DF9723BD}"/>
          </ac:cxnSpMkLst>
        </pc:cxnChg>
        <pc:cxnChg chg="add del">
          <ac:chgData name="Beverly Young" userId="f6f5bc0b29fafb33" providerId="LiveId" clId="{B1E30A7B-7AB9-42A3-80CD-DC07A5D46B2B}" dt="2023-04-19T23:34:29.130" v="1867" actId="26606"/>
          <ac:cxnSpMkLst>
            <pc:docMk/>
            <pc:sldMk cId="2264894328" sldId="319"/>
            <ac:cxnSpMk id="46" creationId="{20595356-EABD-4767-AC9D-EA21FF115EC0}"/>
          </ac:cxnSpMkLst>
        </pc:cxnChg>
        <pc:cxnChg chg="add del">
          <ac:chgData name="Beverly Young" userId="f6f5bc0b29fafb33" providerId="LiveId" clId="{B1E30A7B-7AB9-42A3-80CD-DC07A5D46B2B}" dt="2023-04-19T23:34:29.130" v="1867" actId="26606"/>
          <ac:cxnSpMkLst>
            <pc:docMk/>
            <pc:sldMk cId="2264894328" sldId="319"/>
            <ac:cxnSpMk id="48" creationId="{28CD9F06-9628-469C-B788-A894E3E08281}"/>
          </ac:cxnSpMkLst>
        </pc:cxnChg>
        <pc:cxnChg chg="add del">
          <ac:chgData name="Beverly Young" userId="f6f5bc0b29fafb33" providerId="LiveId" clId="{B1E30A7B-7AB9-42A3-80CD-DC07A5D46B2B}" dt="2023-04-19T23:34:29.130" v="1867" actId="26606"/>
          <ac:cxnSpMkLst>
            <pc:docMk/>
            <pc:sldMk cId="2264894328" sldId="319"/>
            <ac:cxnSpMk id="50" creationId="{8550A431-0B61-421B-B4B7-24C0CFF0F938}"/>
          </ac:cxnSpMkLst>
        </pc:cxnChg>
        <pc:cxnChg chg="add del">
          <ac:chgData name="Beverly Young" userId="f6f5bc0b29fafb33" providerId="LiveId" clId="{B1E30A7B-7AB9-42A3-80CD-DC07A5D46B2B}" dt="2023-04-19T23:34:29.130" v="1867" actId="26606"/>
          <ac:cxnSpMkLst>
            <pc:docMk/>
            <pc:sldMk cId="2264894328" sldId="319"/>
            <ac:cxnSpMk id="56" creationId="{64C0A835-9AC9-4D0F-A529-BE4789E126C4}"/>
          </ac:cxnSpMkLst>
        </pc:cxnChg>
        <pc:cxnChg chg="add del">
          <ac:chgData name="Beverly Young" userId="f6f5bc0b29fafb33" providerId="LiveId" clId="{B1E30A7B-7AB9-42A3-80CD-DC07A5D46B2B}" dt="2023-04-19T23:34:29.130" v="1867" actId="26606"/>
          <ac:cxnSpMkLst>
            <pc:docMk/>
            <pc:sldMk cId="2264894328" sldId="319"/>
            <ac:cxnSpMk id="58" creationId="{7CF67ECC-797A-4CA0-87E3-36046649860E}"/>
          </ac:cxnSpMkLst>
        </pc:cxnChg>
        <pc:cxnChg chg="add del">
          <ac:chgData name="Beverly Young" userId="f6f5bc0b29fafb33" providerId="LiveId" clId="{B1E30A7B-7AB9-42A3-80CD-DC07A5D46B2B}" dt="2023-04-19T23:34:29.118" v="1866" actId="26606"/>
          <ac:cxnSpMkLst>
            <pc:docMk/>
            <pc:sldMk cId="2264894328" sldId="319"/>
            <ac:cxnSpMk id="63" creationId="{4436E0F2-A64B-471E-93C0-8DFE08CC57C8}"/>
          </ac:cxnSpMkLst>
        </pc:cxnChg>
        <pc:cxnChg chg="add del">
          <ac:chgData name="Beverly Young" userId="f6f5bc0b29fafb33" providerId="LiveId" clId="{B1E30A7B-7AB9-42A3-80CD-DC07A5D46B2B}" dt="2023-04-19T23:34:29.118" v="1866" actId="26606"/>
          <ac:cxnSpMkLst>
            <pc:docMk/>
            <pc:sldMk cId="2264894328" sldId="319"/>
            <ac:cxnSpMk id="65" creationId="{DC1E3AB1-2A8C-4607-9FAE-D8BDB280FE1A}"/>
          </ac:cxnSpMkLst>
        </pc:cxnChg>
        <pc:cxnChg chg="add del">
          <ac:chgData name="Beverly Young" userId="f6f5bc0b29fafb33" providerId="LiveId" clId="{B1E30A7B-7AB9-42A3-80CD-DC07A5D46B2B}" dt="2023-04-19T23:34:29.118" v="1866" actId="26606"/>
          <ac:cxnSpMkLst>
            <pc:docMk/>
            <pc:sldMk cId="2264894328" sldId="319"/>
            <ac:cxnSpMk id="67" creationId="{26D66059-832F-40B6-A35F-F56C8F38A1E7}"/>
          </ac:cxnSpMkLst>
        </pc:cxnChg>
        <pc:cxnChg chg="add del">
          <ac:chgData name="Beverly Young" userId="f6f5bc0b29fafb33" providerId="LiveId" clId="{B1E30A7B-7AB9-42A3-80CD-DC07A5D46B2B}" dt="2023-04-19T23:34:29.118" v="1866" actId="26606"/>
          <ac:cxnSpMkLst>
            <pc:docMk/>
            <pc:sldMk cId="2264894328" sldId="319"/>
            <ac:cxnSpMk id="69" creationId="{A515E2ED-7EA9-448D-83FA-54C3DF9723BD}"/>
          </ac:cxnSpMkLst>
        </pc:cxnChg>
        <pc:cxnChg chg="add del">
          <ac:chgData name="Beverly Young" userId="f6f5bc0b29fafb33" providerId="LiveId" clId="{B1E30A7B-7AB9-42A3-80CD-DC07A5D46B2B}" dt="2023-04-19T23:34:29.118" v="1866" actId="26606"/>
          <ac:cxnSpMkLst>
            <pc:docMk/>
            <pc:sldMk cId="2264894328" sldId="319"/>
            <ac:cxnSpMk id="71" creationId="{20595356-EABD-4767-AC9D-EA21FF115EC0}"/>
          </ac:cxnSpMkLst>
        </pc:cxnChg>
        <pc:cxnChg chg="add del">
          <ac:chgData name="Beverly Young" userId="f6f5bc0b29fafb33" providerId="LiveId" clId="{B1E30A7B-7AB9-42A3-80CD-DC07A5D46B2B}" dt="2023-04-19T23:34:29.118" v="1866" actId="26606"/>
          <ac:cxnSpMkLst>
            <pc:docMk/>
            <pc:sldMk cId="2264894328" sldId="319"/>
            <ac:cxnSpMk id="73" creationId="{28CD9F06-9628-469C-B788-A894E3E08281}"/>
          </ac:cxnSpMkLst>
        </pc:cxnChg>
        <pc:cxnChg chg="add del">
          <ac:chgData name="Beverly Young" userId="f6f5bc0b29fafb33" providerId="LiveId" clId="{B1E30A7B-7AB9-42A3-80CD-DC07A5D46B2B}" dt="2023-04-19T23:34:29.118" v="1866" actId="26606"/>
          <ac:cxnSpMkLst>
            <pc:docMk/>
            <pc:sldMk cId="2264894328" sldId="319"/>
            <ac:cxnSpMk id="75" creationId="{8550A431-0B61-421B-B4B7-24C0CFF0F938}"/>
          </ac:cxnSpMkLst>
        </pc:cxnChg>
        <pc:cxnChg chg="add">
          <ac:chgData name="Beverly Young" userId="f6f5bc0b29fafb33" providerId="LiveId" clId="{B1E30A7B-7AB9-42A3-80CD-DC07A5D46B2B}" dt="2023-04-19T23:34:29.130" v="1867" actId="26606"/>
          <ac:cxnSpMkLst>
            <pc:docMk/>
            <pc:sldMk cId="2264894328" sldId="319"/>
            <ac:cxnSpMk id="81" creationId="{326FE4BA-3BD1-4AB3-A3EB-39FF16D96403}"/>
          </ac:cxnSpMkLst>
        </pc:cxnChg>
        <pc:cxnChg chg="add">
          <ac:chgData name="Beverly Young" userId="f6f5bc0b29fafb33" providerId="LiveId" clId="{B1E30A7B-7AB9-42A3-80CD-DC07A5D46B2B}" dt="2023-04-19T23:34:29.130" v="1867" actId="26606"/>
          <ac:cxnSpMkLst>
            <pc:docMk/>
            <pc:sldMk cId="2264894328" sldId="319"/>
            <ac:cxnSpMk id="82" creationId="{4436E0F2-A64B-471E-93C0-8DFE08CC57C8}"/>
          </ac:cxnSpMkLst>
        </pc:cxnChg>
        <pc:cxnChg chg="add">
          <ac:chgData name="Beverly Young" userId="f6f5bc0b29fafb33" providerId="LiveId" clId="{B1E30A7B-7AB9-42A3-80CD-DC07A5D46B2B}" dt="2023-04-19T23:34:29.130" v="1867" actId="26606"/>
          <ac:cxnSpMkLst>
            <pc:docMk/>
            <pc:sldMk cId="2264894328" sldId="319"/>
            <ac:cxnSpMk id="83" creationId="{CBD85EF3-E980-4EF9-BF91-C0540D302A95}"/>
          </ac:cxnSpMkLst>
        </pc:cxnChg>
        <pc:cxnChg chg="add">
          <ac:chgData name="Beverly Young" userId="f6f5bc0b29fafb33" providerId="LiveId" clId="{B1E30A7B-7AB9-42A3-80CD-DC07A5D46B2B}" dt="2023-04-19T23:34:29.130" v="1867" actId="26606"/>
          <ac:cxnSpMkLst>
            <pc:docMk/>
            <pc:sldMk cId="2264894328" sldId="319"/>
            <ac:cxnSpMk id="84" creationId="{DC1E3AB1-2A8C-4607-9FAE-D8BDB280FE1A}"/>
          </ac:cxnSpMkLst>
        </pc:cxnChg>
        <pc:cxnChg chg="add">
          <ac:chgData name="Beverly Young" userId="f6f5bc0b29fafb33" providerId="LiveId" clId="{B1E30A7B-7AB9-42A3-80CD-DC07A5D46B2B}" dt="2023-04-19T23:34:29.130" v="1867" actId="26606"/>
          <ac:cxnSpMkLst>
            <pc:docMk/>
            <pc:sldMk cId="2264894328" sldId="319"/>
            <ac:cxnSpMk id="85" creationId="{26D66059-832F-40B6-A35F-F56C8F38A1E7}"/>
          </ac:cxnSpMkLst>
        </pc:cxnChg>
        <pc:cxnChg chg="add">
          <ac:chgData name="Beverly Young" userId="f6f5bc0b29fafb33" providerId="LiveId" clId="{B1E30A7B-7AB9-42A3-80CD-DC07A5D46B2B}" dt="2023-04-19T23:34:29.130" v="1867" actId="26606"/>
          <ac:cxnSpMkLst>
            <pc:docMk/>
            <pc:sldMk cId="2264894328" sldId="319"/>
            <ac:cxnSpMk id="86" creationId="{A515E2ED-7EA9-448D-83FA-54C3DF9723BD}"/>
          </ac:cxnSpMkLst>
        </pc:cxnChg>
        <pc:cxnChg chg="add">
          <ac:chgData name="Beverly Young" userId="f6f5bc0b29fafb33" providerId="LiveId" clId="{B1E30A7B-7AB9-42A3-80CD-DC07A5D46B2B}" dt="2023-04-19T23:34:29.130" v="1867" actId="26606"/>
          <ac:cxnSpMkLst>
            <pc:docMk/>
            <pc:sldMk cId="2264894328" sldId="319"/>
            <ac:cxnSpMk id="87" creationId="{20595356-EABD-4767-AC9D-EA21FF115EC0}"/>
          </ac:cxnSpMkLst>
        </pc:cxnChg>
        <pc:cxnChg chg="add">
          <ac:chgData name="Beverly Young" userId="f6f5bc0b29fafb33" providerId="LiveId" clId="{B1E30A7B-7AB9-42A3-80CD-DC07A5D46B2B}" dt="2023-04-19T23:34:29.130" v="1867" actId="26606"/>
          <ac:cxnSpMkLst>
            <pc:docMk/>
            <pc:sldMk cId="2264894328" sldId="319"/>
            <ac:cxnSpMk id="88" creationId="{28CD9F06-9628-469C-B788-A894E3E08281}"/>
          </ac:cxnSpMkLst>
        </pc:cxnChg>
        <pc:cxnChg chg="add">
          <ac:chgData name="Beverly Young" userId="f6f5bc0b29fafb33" providerId="LiveId" clId="{B1E30A7B-7AB9-42A3-80CD-DC07A5D46B2B}" dt="2023-04-19T23:34:29.130" v="1867" actId="26606"/>
          <ac:cxnSpMkLst>
            <pc:docMk/>
            <pc:sldMk cId="2264894328" sldId="319"/>
            <ac:cxnSpMk id="89" creationId="{8550A431-0B61-421B-B4B7-24C0CFF0F938}"/>
          </ac:cxnSpMkLst>
        </pc:cxnChg>
      </pc:sldChg>
      <pc:sldChg chg="add del">
        <pc:chgData name="Beverly Young" userId="f6f5bc0b29fafb33" providerId="LiveId" clId="{B1E30A7B-7AB9-42A3-80CD-DC07A5D46B2B}" dt="2023-04-20T00:45:10.816" v="2388" actId="2696"/>
        <pc:sldMkLst>
          <pc:docMk/>
          <pc:sldMk cId="723605426" sldId="320"/>
        </pc:sldMkLst>
      </pc:sldChg>
      <pc:sldChg chg="addSp delSp modSp add mod ord modShow">
        <pc:chgData name="Beverly Young" userId="f6f5bc0b29fafb33" providerId="LiveId" clId="{B1E30A7B-7AB9-42A3-80CD-DC07A5D46B2B}" dt="2023-04-24T01:45:32.388" v="4657" actId="729"/>
        <pc:sldMkLst>
          <pc:docMk/>
          <pc:sldMk cId="430321007" sldId="321"/>
        </pc:sldMkLst>
        <pc:spChg chg="add del mod">
          <ac:chgData name="Beverly Young" userId="f6f5bc0b29fafb33" providerId="LiveId" clId="{B1E30A7B-7AB9-42A3-80CD-DC07A5D46B2B}" dt="2023-04-20T01:42:02.015" v="2773" actId="207"/>
          <ac:spMkLst>
            <pc:docMk/>
            <pc:sldMk cId="430321007" sldId="321"/>
            <ac:spMk id="2" creationId="{D9B36C10-A9EA-414E-B3D3-09BAD9FA950D}"/>
          </ac:spMkLst>
        </pc:spChg>
        <pc:spChg chg="add del mod">
          <ac:chgData name="Beverly Young" userId="f6f5bc0b29fafb33" providerId="LiveId" clId="{B1E30A7B-7AB9-42A3-80CD-DC07A5D46B2B}" dt="2023-04-20T00:58:02.718" v="2444" actId="478"/>
          <ac:spMkLst>
            <pc:docMk/>
            <pc:sldMk cId="430321007" sldId="321"/>
            <ac:spMk id="3" creationId="{2C6177AB-B312-6FAB-5F7B-06CDB0C71E17}"/>
          </ac:spMkLst>
        </pc:spChg>
        <pc:spChg chg="add del mod">
          <ac:chgData name="Beverly Young" userId="f6f5bc0b29fafb33" providerId="LiveId" clId="{B1E30A7B-7AB9-42A3-80CD-DC07A5D46B2B}" dt="2023-04-20T00:57:47.669" v="2441" actId="478"/>
          <ac:spMkLst>
            <pc:docMk/>
            <pc:sldMk cId="430321007" sldId="321"/>
            <ac:spMk id="5" creationId="{3F3F3186-C6B1-CB04-16D1-7DE6D48EA06E}"/>
          </ac:spMkLst>
        </pc:spChg>
        <pc:spChg chg="add mod">
          <ac:chgData name="Beverly Young" userId="f6f5bc0b29fafb33" providerId="LiveId" clId="{B1E30A7B-7AB9-42A3-80CD-DC07A5D46B2B}" dt="2023-04-20T01:44:22.653" v="2799" actId="14100"/>
          <ac:spMkLst>
            <pc:docMk/>
            <pc:sldMk cId="430321007" sldId="321"/>
            <ac:spMk id="7" creationId="{F1FE8229-DA99-933A-188E-FDEF172C0EC9}"/>
          </ac:spMkLst>
        </pc:spChg>
        <pc:spChg chg="del">
          <ac:chgData name="Beverly Young" userId="f6f5bc0b29fafb33" providerId="LiveId" clId="{B1E30A7B-7AB9-42A3-80CD-DC07A5D46B2B}" dt="2023-04-20T00:45:52.418" v="2390" actId="26606"/>
          <ac:spMkLst>
            <pc:docMk/>
            <pc:sldMk cId="430321007" sldId="321"/>
            <ac:spMk id="52" creationId="{A221245A-B93D-45A8-B0FA-EC2AEE26EAB1}"/>
          </ac:spMkLst>
        </pc:spChg>
        <pc:spChg chg="del">
          <ac:chgData name="Beverly Young" userId="f6f5bc0b29fafb33" providerId="LiveId" clId="{B1E30A7B-7AB9-42A3-80CD-DC07A5D46B2B}" dt="2023-04-20T00:45:52.418" v="2390" actId="26606"/>
          <ac:spMkLst>
            <pc:docMk/>
            <pc:sldMk cId="430321007" sldId="321"/>
            <ac:spMk id="54" creationId="{A60A95D1-194E-4E4E-8C67-30F91F8E76D9}"/>
          </ac:spMkLst>
        </pc:spChg>
        <pc:spChg chg="add del">
          <ac:chgData name="Beverly Young" userId="f6f5bc0b29fafb33" providerId="LiveId" clId="{B1E30A7B-7AB9-42A3-80CD-DC07A5D46B2B}" dt="2023-04-20T01:41:14.992" v="2766" actId="26606"/>
          <ac:spMkLst>
            <pc:docMk/>
            <pc:sldMk cId="430321007" sldId="321"/>
            <ac:spMk id="77" creationId="{052B717E-679E-41A4-B95A-8F7DFAD3FA30}"/>
          </ac:spMkLst>
        </pc:spChg>
        <pc:spChg chg="add del">
          <ac:chgData name="Beverly Young" userId="f6f5bc0b29fafb33" providerId="LiveId" clId="{B1E30A7B-7AB9-42A3-80CD-DC07A5D46B2B}" dt="2023-04-20T01:41:14.992" v="2766" actId="26606"/>
          <ac:spMkLst>
            <pc:docMk/>
            <pc:sldMk cId="430321007" sldId="321"/>
            <ac:spMk id="79" creationId="{0B0EB278-F8C7-43AD-BCE2-A2F4D98C499D}"/>
          </ac:spMkLst>
        </pc:spChg>
        <pc:spChg chg="add">
          <ac:chgData name="Beverly Young" userId="f6f5bc0b29fafb33" providerId="LiveId" clId="{B1E30A7B-7AB9-42A3-80CD-DC07A5D46B2B}" dt="2023-04-20T01:41:14.992" v="2766" actId="26606"/>
          <ac:spMkLst>
            <pc:docMk/>
            <pc:sldMk cId="430321007" sldId="321"/>
            <ac:spMk id="104" creationId="{22171661-0838-4942-A149-8C1B789266A2}"/>
          </ac:spMkLst>
        </pc:spChg>
        <pc:graphicFrameChg chg="add del mod">
          <ac:chgData name="Beverly Young" userId="f6f5bc0b29fafb33" providerId="LiveId" clId="{B1E30A7B-7AB9-42A3-80CD-DC07A5D46B2B}" dt="2023-04-20T01:07:10.202" v="2462"/>
          <ac:graphicFrameMkLst>
            <pc:docMk/>
            <pc:sldMk cId="430321007" sldId="321"/>
            <ac:graphicFrameMk id="8" creationId="{B307B8FC-7746-7AB4-408E-6F7EE8A91D23}"/>
          </ac:graphicFrameMkLst>
        </pc:graphicFrameChg>
        <pc:picChg chg="mod ord">
          <ac:chgData name="Beverly Young" userId="f6f5bc0b29fafb33" providerId="LiveId" clId="{B1E30A7B-7AB9-42A3-80CD-DC07A5D46B2B}" dt="2023-04-20T01:41:14.992" v="2766" actId="26606"/>
          <ac:picMkLst>
            <pc:docMk/>
            <pc:sldMk cId="430321007" sldId="321"/>
            <ac:picMk id="6" creationId="{3CF2725B-8BAD-4651-8A3F-80E73387133C}"/>
          </ac:picMkLst>
        </pc:picChg>
        <pc:cxnChg chg="del">
          <ac:chgData name="Beverly Young" userId="f6f5bc0b29fafb33" providerId="LiveId" clId="{B1E30A7B-7AB9-42A3-80CD-DC07A5D46B2B}" dt="2023-04-20T00:45:52.418" v="2390" actId="26606"/>
          <ac:cxnSpMkLst>
            <pc:docMk/>
            <pc:sldMk cId="430321007" sldId="321"/>
            <ac:cxnSpMk id="38" creationId="{4436E0F2-A64B-471E-93C0-8DFE08CC57C8}"/>
          </ac:cxnSpMkLst>
        </pc:cxnChg>
        <pc:cxnChg chg="del">
          <ac:chgData name="Beverly Young" userId="f6f5bc0b29fafb33" providerId="LiveId" clId="{B1E30A7B-7AB9-42A3-80CD-DC07A5D46B2B}" dt="2023-04-20T00:45:52.418" v="2390" actId="26606"/>
          <ac:cxnSpMkLst>
            <pc:docMk/>
            <pc:sldMk cId="430321007" sldId="321"/>
            <ac:cxnSpMk id="40" creationId="{DC1E3AB1-2A8C-4607-9FAE-D8BDB280FE1A}"/>
          </ac:cxnSpMkLst>
        </pc:cxnChg>
        <pc:cxnChg chg="del">
          <ac:chgData name="Beverly Young" userId="f6f5bc0b29fafb33" providerId="LiveId" clId="{B1E30A7B-7AB9-42A3-80CD-DC07A5D46B2B}" dt="2023-04-20T00:45:52.418" v="2390" actId="26606"/>
          <ac:cxnSpMkLst>
            <pc:docMk/>
            <pc:sldMk cId="430321007" sldId="321"/>
            <ac:cxnSpMk id="42" creationId="{26D66059-832F-40B6-A35F-F56C8F38A1E7}"/>
          </ac:cxnSpMkLst>
        </pc:cxnChg>
        <pc:cxnChg chg="del">
          <ac:chgData name="Beverly Young" userId="f6f5bc0b29fafb33" providerId="LiveId" clId="{B1E30A7B-7AB9-42A3-80CD-DC07A5D46B2B}" dt="2023-04-20T00:45:52.418" v="2390" actId="26606"/>
          <ac:cxnSpMkLst>
            <pc:docMk/>
            <pc:sldMk cId="430321007" sldId="321"/>
            <ac:cxnSpMk id="44" creationId="{A515E2ED-7EA9-448D-83FA-54C3DF9723BD}"/>
          </ac:cxnSpMkLst>
        </pc:cxnChg>
        <pc:cxnChg chg="del">
          <ac:chgData name="Beverly Young" userId="f6f5bc0b29fafb33" providerId="LiveId" clId="{B1E30A7B-7AB9-42A3-80CD-DC07A5D46B2B}" dt="2023-04-20T00:45:52.418" v="2390" actId="26606"/>
          <ac:cxnSpMkLst>
            <pc:docMk/>
            <pc:sldMk cId="430321007" sldId="321"/>
            <ac:cxnSpMk id="46" creationId="{20595356-EABD-4767-AC9D-EA21FF115EC0}"/>
          </ac:cxnSpMkLst>
        </pc:cxnChg>
        <pc:cxnChg chg="del">
          <ac:chgData name="Beverly Young" userId="f6f5bc0b29fafb33" providerId="LiveId" clId="{B1E30A7B-7AB9-42A3-80CD-DC07A5D46B2B}" dt="2023-04-20T00:45:52.418" v="2390" actId="26606"/>
          <ac:cxnSpMkLst>
            <pc:docMk/>
            <pc:sldMk cId="430321007" sldId="321"/>
            <ac:cxnSpMk id="48" creationId="{28CD9F06-9628-469C-B788-A894E3E08281}"/>
          </ac:cxnSpMkLst>
        </pc:cxnChg>
        <pc:cxnChg chg="del">
          <ac:chgData name="Beverly Young" userId="f6f5bc0b29fafb33" providerId="LiveId" clId="{B1E30A7B-7AB9-42A3-80CD-DC07A5D46B2B}" dt="2023-04-20T00:45:52.418" v="2390" actId="26606"/>
          <ac:cxnSpMkLst>
            <pc:docMk/>
            <pc:sldMk cId="430321007" sldId="321"/>
            <ac:cxnSpMk id="50" creationId="{8550A431-0B61-421B-B4B7-24C0CFF0F938}"/>
          </ac:cxnSpMkLst>
        </pc:cxnChg>
        <pc:cxnChg chg="del">
          <ac:chgData name="Beverly Young" userId="f6f5bc0b29fafb33" providerId="LiveId" clId="{B1E30A7B-7AB9-42A3-80CD-DC07A5D46B2B}" dt="2023-04-20T00:45:52.418" v="2390" actId="26606"/>
          <ac:cxnSpMkLst>
            <pc:docMk/>
            <pc:sldMk cId="430321007" sldId="321"/>
            <ac:cxnSpMk id="56" creationId="{64C0A835-9AC9-4D0F-A529-BE4789E126C4}"/>
          </ac:cxnSpMkLst>
        </pc:cxnChg>
        <pc:cxnChg chg="del">
          <ac:chgData name="Beverly Young" userId="f6f5bc0b29fafb33" providerId="LiveId" clId="{B1E30A7B-7AB9-42A3-80CD-DC07A5D46B2B}" dt="2023-04-20T00:45:52.418" v="2390" actId="26606"/>
          <ac:cxnSpMkLst>
            <pc:docMk/>
            <pc:sldMk cId="430321007" sldId="321"/>
            <ac:cxnSpMk id="58" creationId="{7CF67ECC-797A-4CA0-87E3-36046649860E}"/>
          </ac:cxnSpMkLst>
        </pc:cxnChg>
        <pc:cxnChg chg="add del">
          <ac:chgData name="Beverly Young" userId="f6f5bc0b29fafb33" providerId="LiveId" clId="{B1E30A7B-7AB9-42A3-80CD-DC07A5D46B2B}" dt="2023-04-20T01:41:14.992" v="2766" actId="26606"/>
          <ac:cxnSpMkLst>
            <pc:docMk/>
            <pc:sldMk cId="430321007" sldId="321"/>
            <ac:cxnSpMk id="63" creationId="{4436E0F2-A64B-471E-93C0-8DFE08CC57C8}"/>
          </ac:cxnSpMkLst>
        </pc:cxnChg>
        <pc:cxnChg chg="add del">
          <ac:chgData name="Beverly Young" userId="f6f5bc0b29fafb33" providerId="LiveId" clId="{B1E30A7B-7AB9-42A3-80CD-DC07A5D46B2B}" dt="2023-04-20T01:41:14.992" v="2766" actId="26606"/>
          <ac:cxnSpMkLst>
            <pc:docMk/>
            <pc:sldMk cId="430321007" sldId="321"/>
            <ac:cxnSpMk id="65" creationId="{DC1E3AB1-2A8C-4607-9FAE-D8BDB280FE1A}"/>
          </ac:cxnSpMkLst>
        </pc:cxnChg>
        <pc:cxnChg chg="add del">
          <ac:chgData name="Beverly Young" userId="f6f5bc0b29fafb33" providerId="LiveId" clId="{B1E30A7B-7AB9-42A3-80CD-DC07A5D46B2B}" dt="2023-04-20T01:41:14.992" v="2766" actId="26606"/>
          <ac:cxnSpMkLst>
            <pc:docMk/>
            <pc:sldMk cId="430321007" sldId="321"/>
            <ac:cxnSpMk id="67" creationId="{26D66059-832F-40B6-A35F-F56C8F38A1E7}"/>
          </ac:cxnSpMkLst>
        </pc:cxnChg>
        <pc:cxnChg chg="add del">
          <ac:chgData name="Beverly Young" userId="f6f5bc0b29fafb33" providerId="LiveId" clId="{B1E30A7B-7AB9-42A3-80CD-DC07A5D46B2B}" dt="2023-04-20T01:41:14.992" v="2766" actId="26606"/>
          <ac:cxnSpMkLst>
            <pc:docMk/>
            <pc:sldMk cId="430321007" sldId="321"/>
            <ac:cxnSpMk id="69" creationId="{A515E2ED-7EA9-448D-83FA-54C3DF9723BD}"/>
          </ac:cxnSpMkLst>
        </pc:cxnChg>
        <pc:cxnChg chg="add del">
          <ac:chgData name="Beverly Young" userId="f6f5bc0b29fafb33" providerId="LiveId" clId="{B1E30A7B-7AB9-42A3-80CD-DC07A5D46B2B}" dt="2023-04-20T01:41:14.992" v="2766" actId="26606"/>
          <ac:cxnSpMkLst>
            <pc:docMk/>
            <pc:sldMk cId="430321007" sldId="321"/>
            <ac:cxnSpMk id="71" creationId="{20595356-EABD-4767-AC9D-EA21FF115EC0}"/>
          </ac:cxnSpMkLst>
        </pc:cxnChg>
        <pc:cxnChg chg="add del">
          <ac:chgData name="Beverly Young" userId="f6f5bc0b29fafb33" providerId="LiveId" clId="{B1E30A7B-7AB9-42A3-80CD-DC07A5D46B2B}" dt="2023-04-20T01:41:14.992" v="2766" actId="26606"/>
          <ac:cxnSpMkLst>
            <pc:docMk/>
            <pc:sldMk cId="430321007" sldId="321"/>
            <ac:cxnSpMk id="73" creationId="{28CD9F06-9628-469C-B788-A894E3E08281}"/>
          </ac:cxnSpMkLst>
        </pc:cxnChg>
        <pc:cxnChg chg="add del">
          <ac:chgData name="Beverly Young" userId="f6f5bc0b29fafb33" providerId="LiveId" clId="{B1E30A7B-7AB9-42A3-80CD-DC07A5D46B2B}" dt="2023-04-20T01:41:14.992" v="2766" actId="26606"/>
          <ac:cxnSpMkLst>
            <pc:docMk/>
            <pc:sldMk cId="430321007" sldId="321"/>
            <ac:cxnSpMk id="75" creationId="{8550A431-0B61-421B-B4B7-24C0CFF0F938}"/>
          </ac:cxnSpMkLst>
        </pc:cxnChg>
        <pc:cxnChg chg="add del">
          <ac:chgData name="Beverly Young" userId="f6f5bc0b29fafb33" providerId="LiveId" clId="{B1E30A7B-7AB9-42A3-80CD-DC07A5D46B2B}" dt="2023-04-20T01:41:14.992" v="2766" actId="26606"/>
          <ac:cxnSpMkLst>
            <pc:docMk/>
            <pc:sldMk cId="430321007" sldId="321"/>
            <ac:cxnSpMk id="81" creationId="{50A7A0AD-25ED-4137-AA04-A0E36CAA8E4A}"/>
          </ac:cxnSpMkLst>
        </pc:cxnChg>
        <pc:cxnChg chg="add del">
          <ac:chgData name="Beverly Young" userId="f6f5bc0b29fafb33" providerId="LiveId" clId="{B1E30A7B-7AB9-42A3-80CD-DC07A5D46B2B}" dt="2023-04-20T01:41:14.992" v="2766" actId="26606"/>
          <ac:cxnSpMkLst>
            <pc:docMk/>
            <pc:sldMk cId="430321007" sldId="321"/>
            <ac:cxnSpMk id="83" creationId="{B186F20B-6445-4368-B022-F9EABF15AE19}"/>
          </ac:cxnSpMkLst>
        </pc:cxnChg>
        <pc:cxnChg chg="add del">
          <ac:chgData name="Beverly Young" userId="f6f5bc0b29fafb33" providerId="LiveId" clId="{B1E30A7B-7AB9-42A3-80CD-DC07A5D46B2B}" dt="2023-04-20T01:41:14.992" v="2766" actId="26606"/>
          <ac:cxnSpMkLst>
            <pc:docMk/>
            <pc:sldMk cId="430321007" sldId="321"/>
            <ac:cxnSpMk id="85" creationId="{99F97BBF-9EBF-4BEE-B39C-E6C666941D8D}"/>
          </ac:cxnSpMkLst>
        </pc:cxnChg>
        <pc:cxnChg chg="add">
          <ac:chgData name="Beverly Young" userId="f6f5bc0b29fafb33" providerId="LiveId" clId="{B1E30A7B-7AB9-42A3-80CD-DC07A5D46B2B}" dt="2023-04-20T01:41:14.992" v="2766" actId="26606"/>
          <ac:cxnSpMkLst>
            <pc:docMk/>
            <pc:sldMk cId="430321007" sldId="321"/>
            <ac:cxnSpMk id="90" creationId="{4436E0F2-A64B-471E-93C0-8DFE08CC57C8}"/>
          </ac:cxnSpMkLst>
        </pc:cxnChg>
        <pc:cxnChg chg="add">
          <ac:chgData name="Beverly Young" userId="f6f5bc0b29fafb33" providerId="LiveId" clId="{B1E30A7B-7AB9-42A3-80CD-DC07A5D46B2B}" dt="2023-04-20T01:41:14.992" v="2766" actId="26606"/>
          <ac:cxnSpMkLst>
            <pc:docMk/>
            <pc:sldMk cId="430321007" sldId="321"/>
            <ac:cxnSpMk id="92" creationId="{DC1E3AB1-2A8C-4607-9FAE-D8BDB280FE1A}"/>
          </ac:cxnSpMkLst>
        </pc:cxnChg>
        <pc:cxnChg chg="add">
          <ac:chgData name="Beverly Young" userId="f6f5bc0b29fafb33" providerId="LiveId" clId="{B1E30A7B-7AB9-42A3-80CD-DC07A5D46B2B}" dt="2023-04-20T01:41:14.992" v="2766" actId="26606"/>
          <ac:cxnSpMkLst>
            <pc:docMk/>
            <pc:sldMk cId="430321007" sldId="321"/>
            <ac:cxnSpMk id="94" creationId="{26D66059-832F-40B6-A35F-F56C8F38A1E7}"/>
          </ac:cxnSpMkLst>
        </pc:cxnChg>
        <pc:cxnChg chg="add">
          <ac:chgData name="Beverly Young" userId="f6f5bc0b29fafb33" providerId="LiveId" clId="{B1E30A7B-7AB9-42A3-80CD-DC07A5D46B2B}" dt="2023-04-20T01:41:14.992" v="2766" actId="26606"/>
          <ac:cxnSpMkLst>
            <pc:docMk/>
            <pc:sldMk cId="430321007" sldId="321"/>
            <ac:cxnSpMk id="96" creationId="{A515E2ED-7EA9-448D-83FA-54C3DF9723BD}"/>
          </ac:cxnSpMkLst>
        </pc:cxnChg>
        <pc:cxnChg chg="add">
          <ac:chgData name="Beverly Young" userId="f6f5bc0b29fafb33" providerId="LiveId" clId="{B1E30A7B-7AB9-42A3-80CD-DC07A5D46B2B}" dt="2023-04-20T01:41:14.992" v="2766" actId="26606"/>
          <ac:cxnSpMkLst>
            <pc:docMk/>
            <pc:sldMk cId="430321007" sldId="321"/>
            <ac:cxnSpMk id="98" creationId="{20595356-EABD-4767-AC9D-EA21FF115EC0}"/>
          </ac:cxnSpMkLst>
        </pc:cxnChg>
        <pc:cxnChg chg="add">
          <ac:chgData name="Beverly Young" userId="f6f5bc0b29fafb33" providerId="LiveId" clId="{B1E30A7B-7AB9-42A3-80CD-DC07A5D46B2B}" dt="2023-04-20T01:41:14.992" v="2766" actId="26606"/>
          <ac:cxnSpMkLst>
            <pc:docMk/>
            <pc:sldMk cId="430321007" sldId="321"/>
            <ac:cxnSpMk id="100" creationId="{28CD9F06-9628-469C-B788-A894E3E08281}"/>
          </ac:cxnSpMkLst>
        </pc:cxnChg>
        <pc:cxnChg chg="add">
          <ac:chgData name="Beverly Young" userId="f6f5bc0b29fafb33" providerId="LiveId" clId="{B1E30A7B-7AB9-42A3-80CD-DC07A5D46B2B}" dt="2023-04-20T01:41:14.992" v="2766" actId="26606"/>
          <ac:cxnSpMkLst>
            <pc:docMk/>
            <pc:sldMk cId="430321007" sldId="321"/>
            <ac:cxnSpMk id="102" creationId="{8550A431-0B61-421B-B4B7-24C0CFF0F938}"/>
          </ac:cxnSpMkLst>
        </pc:cxnChg>
        <pc:cxnChg chg="add">
          <ac:chgData name="Beverly Young" userId="f6f5bc0b29fafb33" providerId="LiveId" clId="{B1E30A7B-7AB9-42A3-80CD-DC07A5D46B2B}" dt="2023-04-20T01:41:14.992" v="2766" actId="26606"/>
          <ac:cxnSpMkLst>
            <pc:docMk/>
            <pc:sldMk cId="430321007" sldId="321"/>
            <ac:cxnSpMk id="106" creationId="{BB04A404-AF1E-4EC9-AF7D-46C68BFCEBB6}"/>
          </ac:cxnSpMkLst>
        </pc:cxnChg>
        <pc:cxnChg chg="add">
          <ac:chgData name="Beverly Young" userId="f6f5bc0b29fafb33" providerId="LiveId" clId="{B1E30A7B-7AB9-42A3-80CD-DC07A5D46B2B}" dt="2023-04-20T01:41:14.992" v="2766" actId="26606"/>
          <ac:cxnSpMkLst>
            <pc:docMk/>
            <pc:sldMk cId="430321007" sldId="321"/>
            <ac:cxnSpMk id="108" creationId="{B1874503-FE8B-408C-ABAF-2B72BAC29666}"/>
          </ac:cxnSpMkLst>
        </pc:cxn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d.docs.live.net/f6f5bc0b29fafb33/Desktop/Fullstack%20Academy/Capstone/PPP%20Loan%20Data.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https://d.docs.live.net/f6f5bc0b29fafb33/Desktop/Fullstack%20Academy/Capstone/PPP%20Loan%20Data.xlsx"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f6f5bc0b29fafb33/Desktop/Fullstack%20Academy/Capstone/PPP%20Loan%20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f6f5bc0b29fafb33/Desktop/Fullstack%20Academy/Capstone/PPP%20Loan%20Data.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f6f5bc0b29fafb33/Desktop/Fullstack%20Academy/Capstone/PPP%20Loan%20Data.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f6f5bc0b29fafb33/Desktop/Fullstack%20Academy/Capstone/PPP%20Loan%20Data.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https://d.docs.live.net/f6f5bc0b29fafb33/Desktop/Fullstack%20Academy/Capstone/PPP%20Loan%20Data.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https://d.docs.live.net/f6f5bc0b29fafb33/Desktop/Fullstack%20Academy/Capstone/PPP%20Loan%20Data.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https://d.docs.live.net/f6f5bc0b29fafb33/Desktop/Fullstack%20Academy/Capstone/PPP%20Loan%20Data.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https://d.docs.live.net/f6f5bc0b29fafb33/Desktop/Fullstack%20Academy/Capstone/PPP%20Loan%20Data.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[PPP Loan Data.xlsx]Sheet1!PivotTable1</c:name>
    <c:fmtId val="-1"/>
  </c:pivotSource>
  <c:chart>
    <c:title>
      <c:tx>
        <c:rich>
          <a:bodyPr rot="0" spcFirstLastPara="1" vertOverflow="ellipsis" vert="horz" wrap="square" anchor="ctr" anchorCtr="1"/>
          <a:lstStyle/>
          <a:p>
            <a:pPr>
              <a:defRPr sz="1200" b="0" i="0" u="none" strike="noStrike" kern="1200" spc="0" baseline="0">
                <a:solidFill>
                  <a:schemeClr val="accent1"/>
                </a:solidFill>
                <a:latin typeface="+mn-lt"/>
                <a:ea typeface="+mn-ea"/>
                <a:cs typeface="+mn-cs"/>
              </a:defRPr>
            </a:pPr>
            <a:r>
              <a:rPr lang="en-US" sz="1200" b="0" i="0" baseline="0" dirty="0">
                <a:solidFill>
                  <a:schemeClr val="accent1"/>
                </a:solidFill>
                <a:effectLst/>
                <a:latin typeface="Arial Black" panose="020B0A04020102020204" pitchFamily="34" charset="0"/>
              </a:rPr>
              <a:t>Total Proceeds by Business Type</a:t>
            </a:r>
            <a:endParaRPr lang="en-US" sz="1200" dirty="0">
              <a:solidFill>
                <a:schemeClr val="accent1"/>
              </a:solidFill>
              <a:effectLst/>
              <a:latin typeface="Arial Black" panose="020B0A04020102020204" pitchFamily="34" charset="0"/>
            </a:endParaRPr>
          </a:p>
        </c:rich>
      </c:tx>
      <c:layout>
        <c:manualLayout>
          <c:xMode val="edge"/>
          <c:yMode val="edge"/>
          <c:x val="0.37338493803543438"/>
          <c:y val="1.9644709192563781E-2"/>
        </c:manualLayout>
      </c:layout>
      <c:overlay val="0"/>
      <c:spPr>
        <a:noFill/>
        <a:ln>
          <a:noFill/>
        </a:ln>
        <a:effectLst/>
      </c:spPr>
      <c:txPr>
        <a:bodyPr rot="0" spcFirstLastPara="1" vertOverflow="ellipsis" vert="horz" wrap="square" anchor="ctr" anchorCtr="1"/>
        <a:lstStyle/>
        <a:p>
          <a:pPr>
            <a:defRPr sz="1200" b="0" i="0" u="none" strike="noStrike" kern="1200" spc="0" baseline="0">
              <a:solidFill>
                <a:schemeClr val="accent1"/>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8.2898546825668204E-2"/>
          <c:y val="0.10698049867389355"/>
          <c:w val="0.91710145317433178"/>
          <c:h val="0.43878876626325514"/>
        </c:manualLayout>
      </c:layout>
      <c:bar3DChart>
        <c:barDir val="col"/>
        <c:grouping val="clustered"/>
        <c:varyColors val="0"/>
        <c:ser>
          <c:idx val="0"/>
          <c:order val="0"/>
          <c:tx>
            <c:strRef>
              <c:f>Sheet1!$B$25</c:f>
              <c:strCache>
                <c:ptCount val="1"/>
                <c:pt idx="0">
                  <c:v>Total</c:v>
                </c:pt>
              </c:strCache>
            </c:strRef>
          </c:tx>
          <c:spPr>
            <a:solidFill>
              <a:schemeClr val="accent1"/>
            </a:solidFill>
            <a:ln>
              <a:noFill/>
            </a:ln>
            <a:effectLst/>
            <a:sp3d/>
          </c:spPr>
          <c:invertIfNegative val="0"/>
          <c:cat>
            <c:strRef>
              <c:f>Sheet1!$A$26:$A$47</c:f>
              <c:strCache>
                <c:ptCount val="21"/>
                <c:pt idx="0">
                  <c:v>501(c)3 â€“ Non Profit</c:v>
                </c:pt>
                <c:pt idx="1">
                  <c:v>501(c)6 â€“ Non Profit Membership</c:v>
                </c:pt>
                <c:pt idx="2">
                  <c:v>Cooperative</c:v>
                </c:pt>
                <c:pt idx="3">
                  <c:v>Corporation</c:v>
                </c:pt>
                <c:pt idx="4">
                  <c:v>Employee Stock Ownership Plan(ESOP)</c:v>
                </c:pt>
                <c:pt idx="5">
                  <c:v>Independent Contractors</c:v>
                </c:pt>
                <c:pt idx="6">
                  <c:v>Joint Venture</c:v>
                </c:pt>
                <c:pt idx="7">
                  <c:v>Limited  Liability Company(LLC)</c:v>
                </c:pt>
                <c:pt idx="8">
                  <c:v>Limited Liability Partnership</c:v>
                </c:pt>
                <c:pt idx="9">
                  <c:v>Non-Profit Childcare Center</c:v>
                </c:pt>
                <c:pt idx="10">
                  <c:v>Non-Profit Organization</c:v>
                </c:pt>
                <c:pt idx="11">
                  <c:v>Partnership</c:v>
                </c:pt>
                <c:pt idx="12">
                  <c:v>Professional Association</c:v>
                </c:pt>
                <c:pt idx="13">
                  <c:v>Qualified Joint-Venture (spouses)</c:v>
                </c:pt>
                <c:pt idx="14">
                  <c:v>Self-Employed Individuals</c:v>
                </c:pt>
                <c:pt idx="15">
                  <c:v>Single Member LLC</c:v>
                </c:pt>
                <c:pt idx="16">
                  <c:v>Sole Proprietorship</c:v>
                </c:pt>
                <c:pt idx="17">
                  <c:v>Subchapter S Corporation</c:v>
                </c:pt>
                <c:pt idx="18">
                  <c:v>Tenant in Common</c:v>
                </c:pt>
                <c:pt idx="19">
                  <c:v>Trust</c:v>
                </c:pt>
                <c:pt idx="20">
                  <c:v>Unknown</c:v>
                </c:pt>
              </c:strCache>
            </c:strRef>
          </c:cat>
          <c:val>
            <c:numRef>
              <c:f>Sheet1!$B$26:$B$47</c:f>
              <c:numCache>
                <c:formatCode>_("$"* #,##0.00_);_("$"* \(#,##0.00\);_("$"* "-"??_);_(@_)</c:formatCode>
                <c:ptCount val="21"/>
                <c:pt idx="0">
                  <c:v>75233789.390000001</c:v>
                </c:pt>
                <c:pt idx="1">
                  <c:v>23142099.879999999</c:v>
                </c:pt>
                <c:pt idx="2">
                  <c:v>72717121.839999989</c:v>
                </c:pt>
                <c:pt idx="3">
                  <c:v>14471274037.665033</c:v>
                </c:pt>
                <c:pt idx="4">
                  <c:v>65817581.219999999</c:v>
                </c:pt>
                <c:pt idx="5">
                  <c:v>7961718</c:v>
                </c:pt>
                <c:pt idx="6">
                  <c:v>16117031.550000001</c:v>
                </c:pt>
                <c:pt idx="7">
                  <c:v>13469535176.610056</c:v>
                </c:pt>
                <c:pt idx="8">
                  <c:v>1688620518.8999994</c:v>
                </c:pt>
                <c:pt idx="9">
                  <c:v>14461547.069999998</c:v>
                </c:pt>
                <c:pt idx="10">
                  <c:v>2006576557.8299999</c:v>
                </c:pt>
                <c:pt idx="11">
                  <c:v>2478222812.4400001</c:v>
                </c:pt>
                <c:pt idx="12">
                  <c:v>379149072.66000021</c:v>
                </c:pt>
                <c:pt idx="13">
                  <c:v>178134</c:v>
                </c:pt>
                <c:pt idx="14">
                  <c:v>32715329.5</c:v>
                </c:pt>
                <c:pt idx="15">
                  <c:v>1481633</c:v>
                </c:pt>
                <c:pt idx="16">
                  <c:v>401871776.59000003</c:v>
                </c:pt>
                <c:pt idx="17">
                  <c:v>4975357514.2700081</c:v>
                </c:pt>
                <c:pt idx="18">
                  <c:v>897545</c:v>
                </c:pt>
                <c:pt idx="19">
                  <c:v>11230867.82</c:v>
                </c:pt>
                <c:pt idx="20">
                  <c:v>31857805.460000001</c:v>
                </c:pt>
              </c:numCache>
            </c:numRef>
          </c:val>
          <c:extLst>
            <c:ext xmlns:c16="http://schemas.microsoft.com/office/drawing/2014/chart" uri="{C3380CC4-5D6E-409C-BE32-E72D297353CC}">
              <c16:uniqueId val="{00000000-F85E-4588-BFF3-6E8CDE32ECCE}"/>
            </c:ext>
          </c:extLst>
        </c:ser>
        <c:dLbls>
          <c:showLegendKey val="0"/>
          <c:showVal val="0"/>
          <c:showCatName val="0"/>
          <c:showSerName val="0"/>
          <c:showPercent val="0"/>
          <c:showBubbleSize val="0"/>
        </c:dLbls>
        <c:gapWidth val="150"/>
        <c:shape val="box"/>
        <c:axId val="195233919"/>
        <c:axId val="195231999"/>
        <c:axId val="0"/>
      </c:bar3DChart>
      <c:catAx>
        <c:axId val="195233919"/>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accent1"/>
                </a:solidFill>
                <a:latin typeface="Arial Black" panose="020B0A04020102020204" pitchFamily="34" charset="0"/>
                <a:ea typeface="+mn-ea"/>
                <a:cs typeface="+mn-cs"/>
              </a:defRPr>
            </a:pPr>
            <a:endParaRPr lang="en-US"/>
          </a:p>
        </c:txPr>
        <c:crossAx val="195231999"/>
        <c:crosses val="autoZero"/>
        <c:auto val="1"/>
        <c:lblAlgn val="ctr"/>
        <c:lblOffset val="100"/>
        <c:noMultiLvlLbl val="0"/>
      </c:catAx>
      <c:valAx>
        <c:axId val="195231999"/>
        <c:scaling>
          <c:orientation val="minMax"/>
        </c:scaling>
        <c:delete val="0"/>
        <c:axPos val="l"/>
        <c:majorGridlines>
          <c:spPr>
            <a:ln w="9525" cap="flat" cmpd="sng" algn="ctr">
              <a:solidFill>
                <a:schemeClr val="tx1">
                  <a:lumMod val="15000"/>
                  <a:lumOff val="85000"/>
                </a:schemeClr>
              </a:solidFill>
              <a:round/>
            </a:ln>
            <a:effectLst/>
          </c:spPr>
        </c:majorGridlines>
        <c:numFmt formatCode="[$$-409]#,##0" sourceLinked="0"/>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accent1"/>
                </a:solidFill>
                <a:latin typeface="Arial Black" panose="020B0A04020102020204" pitchFamily="34" charset="0"/>
                <a:ea typeface="+mn-ea"/>
                <a:cs typeface="+mn-cs"/>
              </a:defRPr>
            </a:pPr>
            <a:endParaRPr lang="en-US"/>
          </a:p>
        </c:txPr>
        <c:crossAx val="195233919"/>
        <c:crosses val="autoZero"/>
        <c:crossBetween val="between"/>
        <c:dispUnits>
          <c:builtInUnit val="billions"/>
          <c:dispUnitsLbl>
            <c:layout>
              <c:manualLayout>
                <c:xMode val="edge"/>
                <c:yMode val="edge"/>
                <c:x val="5.9587193207610994E-2"/>
                <c:y val="0.23610594655835082"/>
              </c:manualLayout>
            </c:layout>
            <c:tx>
              <c:rich>
                <a:bodyPr rot="-5400000" spcFirstLastPara="1" vertOverflow="ellipsis" vert="horz" wrap="square" anchor="ctr" anchorCtr="1"/>
                <a:lstStyle/>
                <a:p>
                  <a:pPr>
                    <a:defRPr sz="1100" b="0" i="0" u="none" strike="noStrike" kern="1200" baseline="0">
                      <a:solidFill>
                        <a:schemeClr val="tx1">
                          <a:lumMod val="65000"/>
                          <a:lumOff val="35000"/>
                        </a:schemeClr>
                      </a:solidFill>
                      <a:latin typeface="Arial Black" panose="020B0A04020102020204" pitchFamily="34" charset="0"/>
                      <a:ea typeface="+mn-ea"/>
                      <a:cs typeface="+mn-cs"/>
                    </a:defRPr>
                  </a:pPr>
                  <a:r>
                    <a:rPr lang="en-US" sz="1100" dirty="0">
                      <a:solidFill>
                        <a:schemeClr val="accent1"/>
                      </a:solidFill>
                      <a:latin typeface="Arial Black" panose="020B0A04020102020204" pitchFamily="34" charset="0"/>
                    </a:rPr>
                    <a:t>Billions</a:t>
                  </a:r>
                </a:p>
              </c:rich>
            </c:tx>
            <c:spPr>
              <a:noFill/>
              <a:ln>
                <a:noFill/>
              </a:ln>
              <a:effectLst>
                <a:glow rad="25400">
                  <a:schemeClr val="accent1">
                    <a:alpha val="40000"/>
                  </a:schemeClr>
                </a:glow>
              </a:effectLst>
            </c:spPr>
            <c:txPr>
              <a:bodyPr rot="-5400000" spcFirstLastPara="1" vertOverflow="ellipsis" vert="horz" wrap="square" anchor="ctr" anchorCtr="1"/>
              <a:lstStyle/>
              <a:p>
                <a:pPr>
                  <a:defRPr sz="1100" b="0" i="0" u="none" strike="noStrike" kern="1200" baseline="0">
                    <a:solidFill>
                      <a:schemeClr val="tx1">
                        <a:lumMod val="65000"/>
                        <a:lumOff val="35000"/>
                      </a:schemeClr>
                    </a:solidFill>
                    <a:latin typeface="Arial Black" panose="020B0A04020102020204" pitchFamily="34" charset="0"/>
                    <a:ea typeface="+mn-ea"/>
                    <a:cs typeface="+mn-cs"/>
                  </a:defRPr>
                </a:pPr>
                <a:endParaRPr lang="en-US"/>
              </a:p>
            </c:txPr>
          </c:dispUnitsLbl>
        </c:dispUnits>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glow rad="12700">
        <a:schemeClr val="accent1">
          <a:alpha val="40000"/>
        </a:schemeClr>
      </a:glow>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[PPP Loan Data.xlsx]Sheet3!PivotTable3</c:name>
    <c:fmtId val="-1"/>
  </c:pivotSource>
  <c:chart>
    <c:autoTitleDeleted val="0"/>
    <c:pivotFmts>
      <c:pivotFmt>
        <c:idx val="0"/>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circle"/>
          <c:size val="6"/>
          <c:spPr>
            <a:solidFill>
              <a:schemeClr val="accent2">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dLbl>
          <c:idx val="0"/>
          <c:layout>
            <c:manualLayout>
              <c:x val="1.1594202898550725E-2"/>
              <c:y val="1.2121220088596467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dLbl>
          <c:idx val="0"/>
          <c:layout>
            <c:manualLayout>
              <c:x val="4.7826086956521768E-2"/>
              <c:y val="6.3081965144207068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dLbl>
          <c:idx val="0"/>
          <c:layout>
            <c:manualLayout>
              <c:x val="3.3333333333333333E-2"/>
              <c:y val="-1.2121212121212232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dLbl>
          <c:idx val="0"/>
          <c:layout>
            <c:manualLayout>
              <c:x val="2.4637681159420291E-2"/>
              <c:y val="-3.0303030303030303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dLbl>
          <c:idx val="0"/>
          <c:layout>
            <c:manualLayout>
              <c:x val="2.4637681159420291E-2"/>
              <c:y val="-3.0303030303030303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dLbl>
          <c:idx val="0"/>
          <c:layout>
            <c:manualLayout>
              <c:x val="4.7826086956521768E-2"/>
              <c:y val="6.3081965144207068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dLbl>
          <c:idx val="0"/>
          <c:layout>
            <c:manualLayout>
              <c:x val="3.3333333333333333E-2"/>
              <c:y val="-1.2121212121212232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dLbl>
          <c:idx val="0"/>
          <c:layout>
            <c:manualLayout>
              <c:x val="1.1594202898550725E-2"/>
              <c:y val="1.2121220088596467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dLbl>
          <c:idx val="0"/>
          <c:layout>
            <c:manualLayout>
              <c:x val="2.4637681159420291E-2"/>
              <c:y val="-3.0303030303030303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dLbl>
          <c:idx val="0"/>
          <c:layout>
            <c:manualLayout>
              <c:x val="4.7826086956521768E-2"/>
              <c:y val="6.3081965144207068E-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dLbl>
          <c:idx val="0"/>
          <c:layout>
            <c:manualLayout>
              <c:x val="3.3333333333333333E-2"/>
              <c:y val="-1.2121212121212232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dLbl>
          <c:idx val="0"/>
          <c:layout>
            <c:manualLayout>
              <c:x val="1.1594202898550725E-2"/>
              <c:y val="1.2121220088596467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2049738324417937"/>
          <c:y val="3.2761265818391429E-2"/>
          <c:w val="0.70710846720306364"/>
          <c:h val="0.9344774683632171"/>
        </c:manualLayout>
      </c:layout>
      <c:bar3DChart>
        <c:barDir val="bar"/>
        <c:grouping val="clustered"/>
        <c:varyColors val="0"/>
        <c:ser>
          <c:idx val="0"/>
          <c:order val="0"/>
          <c:tx>
            <c:strRef>
              <c:f>Sheet3!$B$1</c:f>
              <c:strCache>
                <c:ptCount val="1"/>
                <c:pt idx="0">
                  <c:v>Sum of NotForgiven</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dLbls>
            <c:dLbl>
              <c:idx val="0"/>
              <c:layout>
                <c:manualLayout>
                  <c:x val="2.4637681159420291E-2"/>
                  <c:y val="-3.0303030303030303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E26B-448F-98E4-BE98F382BE95}"/>
                </c:ext>
              </c:extLst>
            </c:dLbl>
            <c:dLbl>
              <c:idx val="1"/>
              <c:layout>
                <c:manualLayout>
                  <c:x val="4.7826086956521768E-2"/>
                  <c:y val="6.3081965144207068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E26B-448F-98E4-BE98F382BE95}"/>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Sheet3!$A$2:$A$4</c:f>
              <c:strCache>
                <c:ptCount val="2"/>
                <c:pt idx="0">
                  <c:v>Exemption 4</c:v>
                </c:pt>
                <c:pt idx="1">
                  <c:v>Paid in Full</c:v>
                </c:pt>
              </c:strCache>
            </c:strRef>
          </c:cat>
          <c:val>
            <c:numRef>
              <c:f>Sheet3!$B$2:$B$4</c:f>
              <c:numCache>
                <c:formatCode>"$"#,##0.00_);\("$"#,##0.00\)</c:formatCode>
                <c:ptCount val="2"/>
                <c:pt idx="0">
                  <c:v>3338883512.4199958</c:v>
                </c:pt>
                <c:pt idx="1">
                  <c:v>190617261.17999953</c:v>
                </c:pt>
              </c:numCache>
            </c:numRef>
          </c:val>
          <c:extLst>
            <c:ext xmlns:c16="http://schemas.microsoft.com/office/drawing/2014/chart" uri="{C3380CC4-5D6E-409C-BE32-E72D297353CC}">
              <c16:uniqueId val="{00000002-E26B-448F-98E4-BE98F382BE95}"/>
            </c:ext>
          </c:extLst>
        </c:ser>
        <c:ser>
          <c:idx val="1"/>
          <c:order val="1"/>
          <c:tx>
            <c:strRef>
              <c:f>Sheet3!$C$1</c:f>
              <c:strCache>
                <c:ptCount val="1"/>
                <c:pt idx="0">
                  <c:v>Sum of ForgivenessAmt</c:v>
                </c:pt>
              </c:strCache>
            </c:strRef>
          </c:tx>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invertIfNegative val="0"/>
          <c:dLbls>
            <c:dLbl>
              <c:idx val="0"/>
              <c:layout>
                <c:manualLayout>
                  <c:x val="3.3333333333333333E-2"/>
                  <c:y val="-1.212121212121223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E26B-448F-98E4-BE98F382BE95}"/>
                </c:ext>
              </c:extLst>
            </c:dLbl>
            <c:dLbl>
              <c:idx val="1"/>
              <c:layout>
                <c:manualLayout>
                  <c:x val="1.1594202898550725E-2"/>
                  <c:y val="1.212122008859646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E26B-448F-98E4-BE98F382BE95}"/>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Sheet3!$A$2:$A$4</c:f>
              <c:strCache>
                <c:ptCount val="2"/>
                <c:pt idx="0">
                  <c:v>Exemption 4</c:v>
                </c:pt>
                <c:pt idx="1">
                  <c:v>Paid in Full</c:v>
                </c:pt>
              </c:strCache>
            </c:strRef>
          </c:cat>
          <c:val>
            <c:numRef>
              <c:f>Sheet3!$C$2:$C$4</c:f>
              <c:numCache>
                <c:formatCode>_("$"* #,##0.00_);_("$"* \(#,##0.00\);_("$"* "-"??_);_(@_)</c:formatCode>
                <c:ptCount val="2"/>
                <c:pt idx="0">
                  <c:v>1765435941.5899994</c:v>
                </c:pt>
                <c:pt idx="1">
                  <c:v>34929549061.840057</c:v>
                </c:pt>
              </c:numCache>
            </c:numRef>
          </c:val>
          <c:extLst>
            <c:ext xmlns:c16="http://schemas.microsoft.com/office/drawing/2014/chart" uri="{C3380CC4-5D6E-409C-BE32-E72D297353CC}">
              <c16:uniqueId val="{00000005-E26B-448F-98E4-BE98F382BE95}"/>
            </c:ext>
          </c:extLst>
        </c:ser>
        <c:dLbls>
          <c:showLegendKey val="0"/>
          <c:showVal val="1"/>
          <c:showCatName val="0"/>
          <c:showSerName val="0"/>
          <c:showPercent val="0"/>
          <c:showBubbleSize val="0"/>
        </c:dLbls>
        <c:gapWidth val="65"/>
        <c:shape val="box"/>
        <c:axId val="1388275840"/>
        <c:axId val="1388269600"/>
        <c:axId val="0"/>
      </c:bar3DChart>
      <c:catAx>
        <c:axId val="1388275840"/>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000" b="0" i="0" u="none" strike="noStrike" kern="1200" cap="all" baseline="0">
                <a:solidFill>
                  <a:schemeClr val="dk1">
                    <a:lumMod val="75000"/>
                    <a:lumOff val="25000"/>
                  </a:schemeClr>
                </a:solidFill>
                <a:latin typeface="Arial Black" panose="020B0A04020102020204" pitchFamily="34" charset="0"/>
                <a:ea typeface="+mn-ea"/>
                <a:cs typeface="+mn-cs"/>
              </a:defRPr>
            </a:pPr>
            <a:endParaRPr lang="en-US"/>
          </a:p>
        </c:txPr>
        <c:crossAx val="1388269600"/>
        <c:crosses val="autoZero"/>
        <c:auto val="1"/>
        <c:lblAlgn val="ctr"/>
        <c:lblOffset val="100"/>
        <c:noMultiLvlLbl val="0"/>
      </c:catAx>
      <c:valAx>
        <c:axId val="1388269600"/>
        <c:scaling>
          <c:orientation val="minMax"/>
        </c:scaling>
        <c:delete val="1"/>
        <c:axPos val="b"/>
        <c:majorGridlines>
          <c:spPr>
            <a:ln w="9525" cap="flat" cmpd="sng" algn="ctr">
              <a:solidFill>
                <a:schemeClr val="dk1">
                  <a:lumMod val="15000"/>
                  <a:lumOff val="85000"/>
                </a:schemeClr>
              </a:solidFill>
              <a:round/>
            </a:ln>
            <a:effectLst/>
          </c:spPr>
        </c:majorGridlines>
        <c:numFmt formatCode="&quot;$&quot;#,##0.00_);\(&quot;$&quot;#,##0.00\)" sourceLinked="1"/>
        <c:majorTickMark val="none"/>
        <c:minorTickMark val="none"/>
        <c:tickLblPos val="nextTo"/>
        <c:crossAx val="1388275840"/>
        <c:crosses val="autoZero"/>
        <c:crossBetween val="between"/>
      </c:valAx>
      <c:spPr>
        <a:noFill/>
        <a:ln>
          <a:noFill/>
        </a:ln>
        <a:effectLst/>
      </c:spPr>
    </c:plotArea>
    <c:legend>
      <c:legendPos val="r"/>
      <c:layout>
        <c:manualLayout>
          <c:xMode val="edge"/>
          <c:yMode val="edge"/>
          <c:x val="0.76879424854501877"/>
          <c:y val="0.78691196570072885"/>
          <c:w val="0.22106082391874926"/>
          <c:h val="0.19400196579275217"/>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000" b="0" i="0" u="none" strike="noStrike" kern="1200" baseline="0">
              <a:solidFill>
                <a:schemeClr val="dk1">
                  <a:lumMod val="75000"/>
                  <a:lumOff val="25000"/>
                </a:schemeClr>
              </a:solidFill>
              <a:latin typeface="Arial Black" panose="020B0A04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[PPP Loan Data.xlsx]Sheet1!PivotTable1</c:name>
    <c:fmtId val="-1"/>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a:bevelT w="25400" h="25400" prst="slope"/>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l"/>
            </a:scene3d>
            <a:sp3d>
              <a:bevelT w="25400" h="25400" prst="slope"/>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a:bevelT w="25400" h="25400" prst="slope"/>
          </a:sp3d>
        </c:spP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a:bevelT w="25400" h="25400" prst="slope"/>
          </a:sp3d>
        </c:spPr>
        <c:dLbl>
          <c:idx val="0"/>
          <c:layout>
            <c:manualLayout>
              <c:x val="1.0671746209789373E-2"/>
              <c:y val="-2.841917976876644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a:bevelT w="25400" h="25400" prst="slope"/>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a:bevelT w="25400" h="25400" prst="slope"/>
          </a:sp3d>
        </c:spPr>
        <c:dLbl>
          <c:idx val="0"/>
          <c:layout>
            <c:manualLayout>
              <c:x val="1.0671746209789373E-2"/>
              <c:y val="-2.841917976876644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a:bevelT w="25400" h="25400" prst="slope"/>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a:bevelT w="25400" h="25400" prst="slope"/>
          </a:sp3d>
        </c:spPr>
        <c:dLbl>
          <c:idx val="0"/>
          <c:layout>
            <c:manualLayout>
              <c:x val="1.0671746209789373E-2"/>
              <c:y val="-2.841917976876644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5335276613867773E-2"/>
          <c:y val="7.1606342295671352E-2"/>
          <c:w val="0.90466472338613224"/>
          <c:h val="0.4581186058781952"/>
        </c:manualLayout>
      </c:layout>
      <c:barChart>
        <c:barDir val="col"/>
        <c:grouping val="clustered"/>
        <c:varyColors val="0"/>
        <c:ser>
          <c:idx val="0"/>
          <c:order val="0"/>
          <c:tx>
            <c:strRef>
              <c:f>Sheet1!$B$25</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lt1">
                        <a:lumMod val="85000"/>
                      </a:schemeClr>
                    </a:solidFill>
                    <a:latin typeface="Arial Black" panose="020B0A04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Sheet1!$A$26:$A$47</c:f>
              <c:strCache>
                <c:ptCount val="21"/>
                <c:pt idx="0">
                  <c:v>501(c)3 â€“ Non Profit</c:v>
                </c:pt>
                <c:pt idx="1">
                  <c:v>501(c)6 â€“ Non Profit Membership</c:v>
                </c:pt>
                <c:pt idx="2">
                  <c:v>Cooperative</c:v>
                </c:pt>
                <c:pt idx="3">
                  <c:v>Corporation</c:v>
                </c:pt>
                <c:pt idx="4">
                  <c:v>Employee Stock Ownership Plan(ESOP)</c:v>
                </c:pt>
                <c:pt idx="5">
                  <c:v>Independent Contractors</c:v>
                </c:pt>
                <c:pt idx="6">
                  <c:v>Joint Venture</c:v>
                </c:pt>
                <c:pt idx="7">
                  <c:v>Limited  Liability Company(LLC)</c:v>
                </c:pt>
                <c:pt idx="8">
                  <c:v>Limited Liability Partnership</c:v>
                </c:pt>
                <c:pt idx="9">
                  <c:v>Non-Profit Childcare Center</c:v>
                </c:pt>
                <c:pt idx="10">
                  <c:v>Non-Profit Organization</c:v>
                </c:pt>
                <c:pt idx="11">
                  <c:v>Partnership</c:v>
                </c:pt>
                <c:pt idx="12">
                  <c:v>Professional Association</c:v>
                </c:pt>
                <c:pt idx="13">
                  <c:v>Qualified Joint-Venture (spouses)</c:v>
                </c:pt>
                <c:pt idx="14">
                  <c:v>Self-Employed Individuals</c:v>
                </c:pt>
                <c:pt idx="15">
                  <c:v>Single Member LLC</c:v>
                </c:pt>
                <c:pt idx="16">
                  <c:v>Sole Proprietorship</c:v>
                </c:pt>
                <c:pt idx="17">
                  <c:v>Subchapter S Corporation</c:v>
                </c:pt>
                <c:pt idx="18">
                  <c:v>Tenant in Common</c:v>
                </c:pt>
                <c:pt idx="19">
                  <c:v>Trust</c:v>
                </c:pt>
                <c:pt idx="20">
                  <c:v>Unknown</c:v>
                </c:pt>
              </c:strCache>
            </c:strRef>
          </c:cat>
          <c:val>
            <c:numRef>
              <c:f>Sheet1!$B$26:$B$47</c:f>
              <c:numCache>
                <c:formatCode>0.00%</c:formatCode>
                <c:ptCount val="21"/>
                <c:pt idx="0">
                  <c:v>1.8703511450485998E-3</c:v>
                </c:pt>
                <c:pt idx="1">
                  <c:v>5.7532464282784499E-4</c:v>
                </c:pt>
                <c:pt idx="2">
                  <c:v>1.8077854804447798E-3</c:v>
                </c:pt>
                <c:pt idx="3">
                  <c:v>0.3597634013402029</c:v>
                </c:pt>
                <c:pt idx="4">
                  <c:v>1.6362593111057464E-3</c:v>
                </c:pt>
                <c:pt idx="5">
                  <c:v>1.9793245160974667E-4</c:v>
                </c:pt>
                <c:pt idx="6">
                  <c:v>4.0067778931169576E-4</c:v>
                </c:pt>
                <c:pt idx="7">
                  <c:v>0.33485965209395141</c:v>
                </c:pt>
                <c:pt idx="8">
                  <c:v>4.1979984614426112E-2</c:v>
                </c:pt>
                <c:pt idx="9">
                  <c:v>3.5952158386353908E-4</c:v>
                </c:pt>
                <c:pt idx="10">
                  <c:v>4.9884537160690509E-2</c:v>
                </c:pt>
                <c:pt idx="11">
                  <c:v>6.1609908426981538E-2</c:v>
                </c:pt>
                <c:pt idx="12">
                  <c:v>9.4258432008212066E-3</c:v>
                </c:pt>
                <c:pt idx="13">
                  <c:v>4.4285039152417372E-6</c:v>
                </c:pt>
                <c:pt idx="14">
                  <c:v>8.1332011170901408E-4</c:v>
                </c:pt>
                <c:pt idx="15">
                  <c:v>3.6834167208120634E-5</c:v>
                </c:pt>
                <c:pt idx="16">
                  <c:v>9.9907414421388837E-3</c:v>
                </c:pt>
                <c:pt idx="17">
                  <c:v>0.1236899762632183</c:v>
                </c:pt>
                <c:pt idx="18">
                  <c:v>2.2313435652967123E-5</c:v>
                </c:pt>
                <c:pt idx="19">
                  <c:v>2.7920521692901098E-4</c:v>
                </c:pt>
                <c:pt idx="20">
                  <c:v>7.9200161794278242E-4</c:v>
                </c:pt>
              </c:numCache>
            </c:numRef>
          </c:val>
          <c:extLst>
            <c:ext xmlns:c16="http://schemas.microsoft.com/office/drawing/2014/chart" uri="{C3380CC4-5D6E-409C-BE32-E72D297353CC}">
              <c16:uniqueId val="{00000001-3C8A-441D-8E08-2ECFEA90E3BB}"/>
            </c:ext>
          </c:extLst>
        </c:ser>
        <c:dLbls>
          <c:dLblPos val="outEnd"/>
          <c:showLegendKey val="0"/>
          <c:showVal val="1"/>
          <c:showCatName val="0"/>
          <c:showSerName val="0"/>
          <c:showPercent val="0"/>
          <c:showBubbleSize val="0"/>
        </c:dLbls>
        <c:gapWidth val="100"/>
        <c:overlap val="-24"/>
        <c:axId val="1517576800"/>
        <c:axId val="1517548000"/>
      </c:barChart>
      <c:catAx>
        <c:axId val="151757680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00" b="0" i="0" u="none" strike="noStrike" kern="1200" baseline="0">
                <a:solidFill>
                  <a:schemeClr val="lt1">
                    <a:lumMod val="85000"/>
                  </a:schemeClr>
                </a:solidFill>
                <a:latin typeface="Arial Black" panose="020B0A04020102020204" pitchFamily="34" charset="0"/>
                <a:ea typeface="+mn-ea"/>
                <a:cs typeface="+mn-cs"/>
              </a:defRPr>
            </a:pPr>
            <a:endParaRPr lang="en-US"/>
          </a:p>
        </c:txPr>
        <c:crossAx val="1517548000"/>
        <c:crosses val="autoZero"/>
        <c:auto val="1"/>
        <c:lblAlgn val="ctr"/>
        <c:lblOffset val="100"/>
        <c:noMultiLvlLbl val="0"/>
      </c:catAx>
      <c:valAx>
        <c:axId val="1517548000"/>
        <c:scaling>
          <c:orientation val="minMax"/>
        </c:scaling>
        <c:delete val="1"/>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crossAx val="1517576800"/>
        <c:crosses val="autoZero"/>
        <c:crossBetween val="between"/>
      </c:valAx>
      <c:spPr>
        <a:noFill/>
        <a:ln>
          <a:noFill/>
        </a:ln>
        <a:effectLst/>
      </c:spPr>
    </c:plotArea>
    <c:legend>
      <c:legendPos val="r"/>
      <c:layout>
        <c:manualLayout>
          <c:xMode val="edge"/>
          <c:yMode val="edge"/>
          <c:x val="0.8986886346817069"/>
          <c:y val="0.89996810666776406"/>
          <c:w val="8.3468704570144658E-2"/>
          <c:h val="9.6535058088160486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[PPP Loan Data.xlsx]Sheet3!PivotTable1</c:name>
    <c:fmtId val="-1"/>
  </c:pivotSource>
  <c:chart>
    <c:title>
      <c:tx>
        <c:rich>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r>
              <a:rPr lang="en-US" sz="1100" dirty="0">
                <a:latin typeface="Arial" panose="020B0604020202020204" pitchFamily="34" charset="0"/>
                <a:cs typeface="Arial" panose="020B0604020202020204" pitchFamily="34" charset="0"/>
              </a:rPr>
              <a:t>Average Per Job</a:t>
            </a:r>
          </a:p>
        </c:rich>
      </c:tx>
      <c:layout>
        <c:manualLayout>
          <c:xMode val="edge"/>
          <c:yMode val="edge"/>
          <c:x val="0.62500776636324795"/>
          <c:y val="2.5977373094396048E-2"/>
        </c:manualLayout>
      </c:layout>
      <c:overlay val="0"/>
      <c:spPr>
        <a:noFill/>
        <a:ln>
          <a:noFill/>
        </a:ln>
        <a:effectLst/>
      </c:spPr>
      <c:txPr>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endParaRPr lang="en-US"/>
        </a:p>
      </c:txPr>
    </c:title>
    <c:autoTitleDeleted val="0"/>
    <c:pivotFmts>
      <c:pivotFmt>
        <c:idx val="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1"/>
            </a:solidFill>
            <a:ln w="9525">
              <a:solidFill>
                <a:schemeClr val="dk1">
                  <a:lumMod val="75000"/>
                  <a:lumOff val="25000"/>
                </a:schemeClr>
              </a:solidFill>
            </a:ln>
            <a:effectLst/>
          </c:spPr>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2"/>
            </a:solidFill>
            <a:ln w="9525">
              <a:solidFill>
                <a:schemeClr val="dk1">
                  <a:lumMod val="75000"/>
                  <a:lumOff val="25000"/>
                </a:schemeClr>
              </a:solidFill>
            </a:ln>
            <a:effectLst/>
          </c:spPr>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2.8016813228835644E-3"/>
          <c:y val="5.3435661001417483E-3"/>
          <c:w val="0.80046597472227488"/>
          <c:h val="0.97924346525884309"/>
        </c:manualLayout>
      </c:layout>
      <c:bar3DChart>
        <c:barDir val="col"/>
        <c:grouping val="standard"/>
        <c:varyColors val="0"/>
        <c:ser>
          <c:idx val="0"/>
          <c:order val="0"/>
          <c:tx>
            <c:strRef>
              <c:f>Sheet3!$E$1</c:f>
              <c:strCache>
                <c:ptCount val="1"/>
                <c:pt idx="0">
                  <c:v>Average of PerJob</c:v>
                </c:pt>
              </c:strCache>
            </c:strRef>
          </c:tx>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dLbl>
              <c:idx val="0"/>
              <c:layout>
                <c:manualLayout>
                  <c:x val="1.3087076433499459E-7"/>
                  <c:y val="2.5977373094395857E-2"/>
                </c:manualLayout>
              </c:layout>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33354194133168324"/>
                      <c:h val="0.14303141625774465"/>
                    </c:manualLayout>
                  </c15:layout>
                </c:ext>
                <c:ext xmlns:c16="http://schemas.microsoft.com/office/drawing/2014/chart" uri="{C3380CC4-5D6E-409C-BE32-E72D297353CC}">
                  <c16:uniqueId val="{00000001-F644-4CF8-B141-36C3EE8E0EFB}"/>
                </c:ext>
              </c:extLst>
            </c:dLbl>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Sheet3!$E$2</c:f>
              <c:strCache>
                <c:ptCount val="1"/>
                <c:pt idx="0">
                  <c:v>Total</c:v>
                </c:pt>
              </c:strCache>
            </c:strRef>
          </c:cat>
          <c:val>
            <c:numRef>
              <c:f>Sheet3!$E$2</c:f>
              <c:numCache>
                <c:formatCode>_("$"* #,##0.00_);_("$"* \(#,##0.00\);_("$"* "-"??_);_(@_)</c:formatCode>
                <c:ptCount val="1"/>
                <c:pt idx="0">
                  <c:v>12227.021033957773</c:v>
                </c:pt>
              </c:numCache>
            </c:numRef>
          </c:val>
          <c:extLst>
            <c:ext xmlns:c16="http://schemas.microsoft.com/office/drawing/2014/chart" uri="{C3380CC4-5D6E-409C-BE32-E72D297353CC}">
              <c16:uniqueId val="{00000000-A615-4F79-928C-4CF8D8995192}"/>
            </c:ext>
          </c:extLst>
        </c:ser>
        <c:dLbls>
          <c:showLegendKey val="0"/>
          <c:showVal val="1"/>
          <c:showCatName val="0"/>
          <c:showSerName val="0"/>
          <c:showPercent val="0"/>
          <c:showBubbleSize val="0"/>
        </c:dLbls>
        <c:gapWidth val="84"/>
        <c:gapDepth val="53"/>
        <c:shape val="box"/>
        <c:axId val="1592814512"/>
        <c:axId val="1592817392"/>
        <c:axId val="1684410624"/>
      </c:bar3DChart>
      <c:catAx>
        <c:axId val="1592814512"/>
        <c:scaling>
          <c:orientation val="minMax"/>
        </c:scaling>
        <c:delete val="1"/>
        <c:axPos val="b"/>
        <c:numFmt formatCode="General" sourceLinked="1"/>
        <c:majorTickMark val="none"/>
        <c:minorTickMark val="none"/>
        <c:tickLblPos val="nextTo"/>
        <c:crossAx val="1592817392"/>
        <c:crosses val="autoZero"/>
        <c:auto val="1"/>
        <c:lblAlgn val="ctr"/>
        <c:lblOffset val="100"/>
        <c:noMultiLvlLbl val="0"/>
      </c:catAx>
      <c:valAx>
        <c:axId val="1592817392"/>
        <c:scaling>
          <c:orientation val="minMax"/>
        </c:scaling>
        <c:delete val="1"/>
        <c:axPos val="l"/>
        <c:numFmt formatCode="_(&quot;$&quot;* #,##0.00_);_(&quot;$&quot;* \(#,##0.00\);_(&quot;$&quot;* &quot;-&quot;??_);_(@_)" sourceLinked="1"/>
        <c:majorTickMark val="out"/>
        <c:minorTickMark val="none"/>
        <c:tickLblPos val="nextTo"/>
        <c:crossAx val="1592814512"/>
        <c:crosses val="autoZero"/>
        <c:crossBetween val="between"/>
      </c:valAx>
      <c:serAx>
        <c:axId val="1684410624"/>
        <c:scaling>
          <c:orientation val="minMax"/>
        </c:scaling>
        <c:delete val="1"/>
        <c:axPos val="b"/>
        <c:majorTickMark val="none"/>
        <c:minorTickMark val="none"/>
        <c:tickLblPos val="nextTo"/>
        <c:crossAx val="1592817392"/>
        <c:crosses val="autoZero"/>
      </c:ser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[PPP Loan Data.xlsx]Sheet3!PivotTable2</c:name>
    <c:fmtId val="-1"/>
  </c:pivotSource>
  <c:chart>
    <c:title>
      <c:tx>
        <c:rich>
          <a:bodyPr rot="0" spcFirstLastPara="1" vertOverflow="ellipsis" vert="horz" wrap="square" anchor="ctr" anchorCtr="1"/>
          <a:lstStyle/>
          <a:p>
            <a:pPr>
              <a:defRPr sz="1100" b="0" i="0" u="none" strike="noStrike" kern="1200" cap="all" baseline="0">
                <a:solidFill>
                  <a:schemeClr val="lt1"/>
                </a:solidFill>
                <a:latin typeface="+mn-lt"/>
                <a:ea typeface="+mn-ea"/>
                <a:cs typeface="+mn-cs"/>
              </a:defRPr>
            </a:pPr>
            <a:r>
              <a:rPr lang="en-US" sz="1100" dirty="0">
                <a:latin typeface="Arial" panose="020B0604020202020204" pitchFamily="34" charset="0"/>
                <a:cs typeface="Arial" panose="020B0604020202020204" pitchFamily="34" charset="0"/>
              </a:rPr>
              <a:t>AVERAGE Payroll</a:t>
            </a:r>
          </a:p>
        </c:rich>
      </c:tx>
      <c:layout>
        <c:manualLayout>
          <c:xMode val="edge"/>
          <c:yMode val="edge"/>
          <c:x val="0.62604497824658112"/>
          <c:y val="3.1288725957570519E-2"/>
        </c:manualLayout>
      </c:layout>
      <c:overlay val="0"/>
      <c:spPr>
        <a:noFill/>
        <a:ln>
          <a:noFill/>
        </a:ln>
        <a:effectLst/>
      </c:spPr>
      <c:txPr>
        <a:bodyPr rot="0" spcFirstLastPara="1" vertOverflow="ellipsis" vert="horz" wrap="square" anchor="ctr" anchorCtr="1"/>
        <a:lstStyle/>
        <a:p>
          <a:pPr>
            <a:defRPr sz="1100" b="0" i="0" u="none" strike="noStrike" kern="1200" cap="all" baseline="0">
              <a:solidFill>
                <a:schemeClr val="lt1"/>
              </a:solidFill>
              <a:latin typeface="+mn-lt"/>
              <a:ea typeface="+mn-ea"/>
              <a:cs typeface="+mn-cs"/>
            </a:defRPr>
          </a:pPr>
          <a:endParaRPr lang="en-US"/>
        </a:p>
      </c:txPr>
    </c:title>
    <c:autoTitleDeleted val="0"/>
    <c:pivotFmts>
      <c:pivotFmt>
        <c:idx val="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1"/>
            </a:solidFill>
            <a:ln w="9525">
              <a:solidFill>
                <a:schemeClr val="dk1">
                  <a:lumMod val="75000"/>
                  <a:lumOff val="25000"/>
                </a:schemeClr>
              </a:solidFill>
            </a:ln>
            <a:effectLst/>
          </c:spPr>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2"/>
            </a:solidFill>
            <a:ln w="9525">
              <a:solidFill>
                <a:schemeClr val="dk1">
                  <a:lumMod val="75000"/>
                  <a:lumOff val="25000"/>
                </a:schemeClr>
              </a:solidFill>
            </a:ln>
            <a:effectLst/>
          </c:spPr>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5301377952755905"/>
                  <c:h val="0.10164370078740155"/>
                </c:manualLayout>
              </c15:layout>
            </c:ext>
          </c:extLst>
        </c:dLbl>
      </c:pivotFmt>
      <c:pivotFmt>
        <c:idx val="3"/>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5301377952755905"/>
                  <c:h val="0.10164370078740155"/>
                </c:manualLayout>
              </c15:layout>
            </c:ext>
          </c:extLst>
        </c:dLbl>
      </c:pivotFmt>
      <c:pivotFmt>
        <c:idx val="6"/>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5301377952755905"/>
                  <c:h val="0.10164370078740155"/>
                </c:manualLayout>
              </c15:layout>
            </c:ext>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9.6008927738139998E-4"/>
          <c:y val="2.7328772241890613E-2"/>
          <c:w val="0.74567140721089598"/>
          <c:h val="0.93209894792685499"/>
        </c:manualLayout>
      </c:layout>
      <c:bar3DChart>
        <c:barDir val="col"/>
        <c:grouping val="standard"/>
        <c:varyColors val="0"/>
        <c:ser>
          <c:idx val="0"/>
          <c:order val="0"/>
          <c:tx>
            <c:strRef>
              <c:f>Sheet3!$I$1</c:f>
              <c:strCache>
                <c:ptCount val="1"/>
                <c:pt idx="0">
                  <c:v>Sum of Payroll</c:v>
                </c:pt>
              </c:strCache>
            </c:strRef>
          </c:tx>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8793196571081353"/>
                      <c:h val="0.10184480299189203"/>
                    </c:manualLayout>
                  </c15:layout>
                </c:ext>
                <c:ext xmlns:c16="http://schemas.microsoft.com/office/drawing/2014/chart" uri="{C3380CC4-5D6E-409C-BE32-E72D297353CC}">
                  <c16:uniqueId val="{00000003-C434-4FAC-B37A-E9845FD120BD}"/>
                </c:ext>
              </c:extLst>
            </c:dLbl>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Sheet3!$I$2</c:f>
              <c:strCache>
                <c:ptCount val="1"/>
                <c:pt idx="0">
                  <c:v>Total</c:v>
                </c:pt>
              </c:strCache>
            </c:strRef>
          </c:cat>
          <c:val>
            <c:numRef>
              <c:f>Sheet3!$I$2</c:f>
              <c:numCache>
                <c:formatCode>_("$"* #,##0.00_);_("$"* \(#,##0.00\);_("$"* "-"??_);_(@_)</c:formatCode>
                <c:ptCount val="1"/>
                <c:pt idx="0">
                  <c:v>73425.654000002454</c:v>
                </c:pt>
              </c:numCache>
            </c:numRef>
          </c:val>
          <c:extLst>
            <c:ext xmlns:c16="http://schemas.microsoft.com/office/drawing/2014/chart" uri="{C3380CC4-5D6E-409C-BE32-E72D297353CC}">
              <c16:uniqueId val="{00000000-C434-4FAC-B37A-E9845FD120BD}"/>
            </c:ext>
          </c:extLst>
        </c:ser>
        <c:dLbls>
          <c:showLegendKey val="0"/>
          <c:showVal val="1"/>
          <c:showCatName val="0"/>
          <c:showSerName val="0"/>
          <c:showPercent val="0"/>
          <c:showBubbleSize val="0"/>
        </c:dLbls>
        <c:gapWidth val="84"/>
        <c:gapDepth val="53"/>
        <c:shape val="box"/>
        <c:axId val="69591760"/>
        <c:axId val="69587920"/>
        <c:axId val="1713963328"/>
      </c:bar3DChart>
      <c:catAx>
        <c:axId val="69591760"/>
        <c:scaling>
          <c:orientation val="minMax"/>
        </c:scaling>
        <c:delete val="1"/>
        <c:axPos val="b"/>
        <c:numFmt formatCode="General" sourceLinked="1"/>
        <c:majorTickMark val="none"/>
        <c:minorTickMark val="none"/>
        <c:tickLblPos val="nextTo"/>
        <c:crossAx val="69587920"/>
        <c:crosses val="autoZero"/>
        <c:auto val="1"/>
        <c:lblAlgn val="ctr"/>
        <c:lblOffset val="100"/>
        <c:noMultiLvlLbl val="0"/>
      </c:catAx>
      <c:valAx>
        <c:axId val="69587920"/>
        <c:scaling>
          <c:orientation val="minMax"/>
        </c:scaling>
        <c:delete val="1"/>
        <c:axPos val="l"/>
        <c:numFmt formatCode="_(&quot;$&quot;* #,##0.00_);_(&quot;$&quot;* \(#,##0.00\);_(&quot;$&quot;* &quot;-&quot;??_);_(@_)" sourceLinked="1"/>
        <c:majorTickMark val="out"/>
        <c:minorTickMark val="none"/>
        <c:tickLblPos val="nextTo"/>
        <c:crossAx val="69591760"/>
        <c:crosses val="autoZero"/>
        <c:crossBetween val="between"/>
      </c:valAx>
      <c:serAx>
        <c:axId val="1713963328"/>
        <c:scaling>
          <c:orientation val="minMax"/>
        </c:scaling>
        <c:delete val="1"/>
        <c:axPos val="b"/>
        <c:majorTickMark val="none"/>
        <c:minorTickMark val="none"/>
        <c:tickLblPos val="nextTo"/>
        <c:crossAx val="69587920"/>
        <c:crosses val="autoZero"/>
      </c:ser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[PPP Loan Data.xlsx]Sheet3!PivotTable4</c:name>
    <c:fmtId val="-1"/>
  </c:pivotSource>
  <c:chart>
    <c:title>
      <c:tx>
        <c:rich>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r>
              <a:rPr lang="en-US" sz="1100" dirty="0">
                <a:latin typeface="Arial" panose="020B0604020202020204" pitchFamily="34" charset="0"/>
                <a:cs typeface="Arial" panose="020B0604020202020204" pitchFamily="34" charset="0"/>
              </a:rPr>
              <a:t>AVERAGE HealthCare</a:t>
            </a:r>
          </a:p>
        </c:rich>
      </c:tx>
      <c:layout>
        <c:manualLayout>
          <c:xMode val="edge"/>
          <c:yMode val="edge"/>
          <c:x val="0.57561930525082428"/>
          <c:y val="2.1193989251142933E-2"/>
        </c:manualLayout>
      </c:layout>
      <c:overlay val="0"/>
      <c:spPr>
        <a:noFill/>
        <a:ln>
          <a:noFill/>
        </a:ln>
        <a:effectLst/>
      </c:spPr>
      <c:txPr>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endParaRPr lang="en-US"/>
        </a:p>
      </c:txPr>
    </c:title>
    <c:autoTitleDeleted val="0"/>
    <c:pivotFmts>
      <c:pivotFmt>
        <c:idx val="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1"/>
            </a:solidFill>
            <a:ln w="9525">
              <a:solidFill>
                <a:schemeClr val="dk1">
                  <a:lumMod val="75000"/>
                  <a:lumOff val="25000"/>
                </a:schemeClr>
              </a:solidFill>
            </a:ln>
            <a:effectLst/>
          </c:spPr>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pPr>
            <a:solidFill>
              <a:schemeClr val="accent1"/>
            </a:solidFill>
            <a:ln w="9525">
              <a:solidFill>
                <a:schemeClr val="dk1">
                  <a:lumMod val="75000"/>
                  <a:lumOff val="25000"/>
                </a:schemeClr>
              </a:solidFill>
            </a:ln>
            <a:effectLst/>
          </c:spPr>
        </c:marker>
        <c:dLbl>
          <c:idx val="0"/>
          <c:showLegendKey val="0"/>
          <c:showVal val="1"/>
          <c:showCatName val="0"/>
          <c:showSerName val="0"/>
          <c:showPercent val="0"/>
          <c:showBubbleSize val="0"/>
          <c:extLst>
            <c:ext xmlns:c15="http://schemas.microsoft.com/office/drawing/2012/chart" uri="{CE6537A1-D6FC-4f65-9D91-7224C49458BB}"/>
          </c:extLst>
        </c:dLbl>
      </c:pivotFmt>
      <c:pivotFmt>
        <c:idx val="2"/>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5856933508311464"/>
                  <c:h val="7.3865923009623788E-2"/>
                </c:manualLayout>
              </c15:layout>
            </c:ext>
          </c:extLst>
        </c:dLbl>
      </c:pivotFmt>
      <c:pivotFmt>
        <c:idx val="3"/>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7592686457721494"/>
                  <c:h val="8.7754811898512669E-2"/>
                </c:manualLayout>
              </c15:layout>
            </c:ext>
          </c:extLst>
        </c:dLbl>
      </c:pivotFmt>
      <c:pivotFmt>
        <c:idx val="5"/>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7592686457721494"/>
                  <c:h val="8.7754811898512669E-2"/>
                </c:manualLayout>
              </c15:layout>
            </c:ext>
          </c:extLst>
        </c:dLbl>
      </c:pivotFmt>
      <c:pivotFmt>
        <c:idx val="8"/>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7592686457721494"/>
                  <c:h val="8.7754811898512669E-2"/>
                </c:manualLayout>
              </c15:layout>
            </c:ext>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
          <c:y val="4.7461983294067389E-3"/>
          <c:w val="0.77462049968091629"/>
          <c:h val="0.95512855816989461"/>
        </c:manualLayout>
      </c:layout>
      <c:bar3DChart>
        <c:barDir val="col"/>
        <c:grouping val="standard"/>
        <c:varyColors val="0"/>
        <c:ser>
          <c:idx val="0"/>
          <c:order val="0"/>
          <c:tx>
            <c:strRef>
              <c:f>Sheet3!$D$20</c:f>
              <c:strCache>
                <c:ptCount val="1"/>
                <c:pt idx="0">
                  <c:v>Sum of HealthCare</c:v>
                </c:pt>
              </c:strCache>
            </c:strRef>
          </c:tx>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dLbl>
              <c:idx val="0"/>
              <c:showLegendKey val="0"/>
              <c:showVal val="1"/>
              <c:showCatName val="0"/>
              <c:showSerName val="0"/>
              <c:showPercent val="0"/>
              <c:showBubbleSize val="0"/>
              <c:extLst>
                <c:ext xmlns:c15="http://schemas.microsoft.com/office/drawing/2012/chart" uri="{CE6537A1-D6FC-4f65-9D91-7224C49458BB}">
                  <c15:layout>
                    <c:manualLayout>
                      <c:w val="0.22954423779190428"/>
                      <c:h val="9.8075185259663911E-2"/>
                    </c:manualLayout>
                  </c15:layout>
                </c:ext>
                <c:ext xmlns:c16="http://schemas.microsoft.com/office/drawing/2014/chart" uri="{C3380CC4-5D6E-409C-BE32-E72D297353CC}">
                  <c16:uniqueId val="{00000000-3426-40C8-90EA-2108CE67A000}"/>
                </c:ext>
              </c:extLst>
            </c:dLbl>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Sheet3!$D$21</c:f>
              <c:strCache>
                <c:ptCount val="1"/>
                <c:pt idx="0">
                  <c:v>Total</c:v>
                </c:pt>
              </c:strCache>
            </c:strRef>
          </c:cat>
          <c:val>
            <c:numRef>
              <c:f>Sheet3!$D$21</c:f>
              <c:numCache>
                <c:formatCode>_("$"* #,##0.00_);_("$"* \(#,##0.00\);_("$"* "-"??_);_(@_)</c:formatCode>
                <c:ptCount val="1"/>
                <c:pt idx="0">
                  <c:v>270.87499999999915</c:v>
                </c:pt>
              </c:numCache>
            </c:numRef>
          </c:val>
          <c:extLst>
            <c:ext xmlns:c16="http://schemas.microsoft.com/office/drawing/2014/chart" uri="{C3380CC4-5D6E-409C-BE32-E72D297353CC}">
              <c16:uniqueId val="{00000000-101B-462A-B072-9D3DEB3A6EC7}"/>
            </c:ext>
          </c:extLst>
        </c:ser>
        <c:dLbls>
          <c:showLegendKey val="0"/>
          <c:showVal val="1"/>
          <c:showCatName val="0"/>
          <c:showSerName val="0"/>
          <c:showPercent val="0"/>
          <c:showBubbleSize val="0"/>
        </c:dLbls>
        <c:gapWidth val="84"/>
        <c:gapDepth val="53"/>
        <c:shape val="box"/>
        <c:axId val="709446208"/>
        <c:axId val="709451008"/>
        <c:axId val="1656492736"/>
      </c:bar3DChart>
      <c:catAx>
        <c:axId val="709446208"/>
        <c:scaling>
          <c:orientation val="minMax"/>
        </c:scaling>
        <c:delete val="1"/>
        <c:axPos val="b"/>
        <c:numFmt formatCode="General" sourceLinked="1"/>
        <c:majorTickMark val="none"/>
        <c:minorTickMark val="none"/>
        <c:tickLblPos val="nextTo"/>
        <c:crossAx val="709451008"/>
        <c:crosses val="autoZero"/>
        <c:auto val="1"/>
        <c:lblAlgn val="ctr"/>
        <c:lblOffset val="100"/>
        <c:noMultiLvlLbl val="0"/>
      </c:catAx>
      <c:valAx>
        <c:axId val="709451008"/>
        <c:scaling>
          <c:orientation val="minMax"/>
        </c:scaling>
        <c:delete val="1"/>
        <c:axPos val="l"/>
        <c:numFmt formatCode="_(&quot;$&quot;* #,##0.00_);_(&quot;$&quot;* \(#,##0.00\);_(&quot;$&quot;* &quot;-&quot;??_);_(@_)" sourceLinked="1"/>
        <c:majorTickMark val="out"/>
        <c:minorTickMark val="none"/>
        <c:tickLblPos val="nextTo"/>
        <c:crossAx val="709446208"/>
        <c:crosses val="autoZero"/>
        <c:crossBetween val="between"/>
      </c:valAx>
      <c:serAx>
        <c:axId val="1656492736"/>
        <c:scaling>
          <c:orientation val="minMax"/>
        </c:scaling>
        <c:delete val="1"/>
        <c:axPos val="b"/>
        <c:majorTickMark val="none"/>
        <c:minorTickMark val="none"/>
        <c:tickLblPos val="nextTo"/>
        <c:crossAx val="709451008"/>
        <c:crosses val="autoZero"/>
      </c:ser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[PPP Loan Data.xlsx]Sheet3!PivotTable5</c:name>
    <c:fmtId val="-1"/>
  </c:pivotSource>
  <c:chart>
    <c:title>
      <c:tx>
        <c:rich>
          <a:bodyPr rot="0" spcFirstLastPara="1" vertOverflow="ellipsis" vert="horz" wrap="square" anchor="ctr" anchorCtr="1"/>
          <a:lstStyle/>
          <a:p>
            <a:pPr>
              <a:defRPr sz="1100" b="0" i="0" u="none" strike="noStrike" kern="1200" cap="all" baseline="0">
                <a:solidFill>
                  <a:schemeClr val="lt1"/>
                </a:solidFill>
                <a:latin typeface="Arial" panose="020B0604020202020204" pitchFamily="34" charset="0"/>
                <a:ea typeface="+mn-ea"/>
                <a:cs typeface="Arial" panose="020B0604020202020204" pitchFamily="34" charset="0"/>
              </a:defRPr>
            </a:pPr>
            <a:r>
              <a:rPr lang="en-US" sz="1100" dirty="0">
                <a:latin typeface="Arial" panose="020B0604020202020204" pitchFamily="34" charset="0"/>
                <a:cs typeface="Arial" panose="020B0604020202020204" pitchFamily="34" charset="0"/>
              </a:rPr>
              <a:t>average Utilities</a:t>
            </a:r>
          </a:p>
        </c:rich>
      </c:tx>
      <c:layout>
        <c:manualLayout>
          <c:xMode val="edge"/>
          <c:yMode val="edge"/>
          <c:x val="0.64618892865892996"/>
          <c:y val="2.0820448631485848E-2"/>
        </c:manualLayout>
      </c:layout>
      <c:overlay val="0"/>
      <c:spPr>
        <a:noFill/>
        <a:ln>
          <a:noFill/>
        </a:ln>
        <a:effectLst/>
      </c:spPr>
      <c:txPr>
        <a:bodyPr rot="0" spcFirstLastPara="1" vertOverflow="ellipsis" vert="horz" wrap="square" anchor="ctr" anchorCtr="1"/>
        <a:lstStyle/>
        <a:p>
          <a:pPr>
            <a:defRPr sz="1100" b="0" i="0" u="none" strike="noStrike" kern="1200" cap="all" baseline="0">
              <a:solidFill>
                <a:schemeClr val="lt1"/>
              </a:solidFill>
              <a:latin typeface="Arial" panose="020B0604020202020204" pitchFamily="34" charset="0"/>
              <a:ea typeface="+mn-ea"/>
              <a:cs typeface="Arial" panose="020B0604020202020204" pitchFamily="34" charset="0"/>
            </a:defRPr>
          </a:pPr>
          <a:endParaRPr lang="en-US"/>
        </a:p>
      </c:txPr>
    </c:title>
    <c:autoTitleDeleted val="0"/>
    <c:pivotFmts>
      <c:pivotFmt>
        <c:idx val="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1"/>
            </a:solidFill>
            <a:ln w="9525">
              <a:solidFill>
                <a:schemeClr val="dk1">
                  <a:lumMod val="75000"/>
                  <a:lumOff val="25000"/>
                </a:schemeClr>
              </a:solidFill>
            </a:ln>
            <a:effectLst/>
          </c:spPr>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2"/>
            </a:solidFill>
            <a:ln w="9525">
              <a:solidFill>
                <a:schemeClr val="dk1">
                  <a:lumMod val="75000"/>
                  <a:lumOff val="25000"/>
                </a:schemeClr>
              </a:solidFill>
            </a:ln>
            <a:effectLst/>
          </c:spPr>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8634711286089232"/>
                  <c:h val="7.849555263925341E-2"/>
                </c:manualLayout>
              </c15:layout>
            </c:ext>
          </c:extLst>
        </c:dLbl>
      </c:pivotFmt>
      <c:pivotFmt>
        <c:idx val="3"/>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8634711286089232"/>
                  <c:h val="7.849555263925341E-2"/>
                </c:manualLayout>
              </c15:layout>
            </c:ext>
          </c:extLst>
        </c:dLbl>
      </c:pivotFmt>
      <c:pivotFmt>
        <c:idx val="6"/>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8634711286089232"/>
                  <c:h val="7.849555263925341E-2"/>
                </c:manualLayout>
              </c15:layout>
            </c:ext>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
          <c:y val="0"/>
          <c:w val="0.77415545252502782"/>
          <c:h val="0.98408605257144399"/>
        </c:manualLayout>
      </c:layout>
      <c:bar3DChart>
        <c:barDir val="col"/>
        <c:grouping val="standard"/>
        <c:varyColors val="0"/>
        <c:ser>
          <c:idx val="0"/>
          <c:order val="0"/>
          <c:tx>
            <c:strRef>
              <c:f>Sheet3!$H$19</c:f>
              <c:strCache>
                <c:ptCount val="1"/>
                <c:pt idx="0">
                  <c:v>Sum of Utilities</c:v>
                </c:pt>
              </c:strCache>
            </c:strRef>
          </c:tx>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3746375403528236"/>
                      <c:h val="0.11982168187420104"/>
                    </c:manualLayout>
                  </c15:layout>
                </c:ext>
                <c:ext xmlns:c16="http://schemas.microsoft.com/office/drawing/2014/chart" uri="{C3380CC4-5D6E-409C-BE32-E72D297353CC}">
                  <c16:uniqueId val="{00000000-BB4B-497B-AC7D-1E2F25CBF02B}"/>
                </c:ext>
              </c:extLst>
            </c:dLbl>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Sheet3!$H$20</c:f>
              <c:strCache>
                <c:ptCount val="1"/>
                <c:pt idx="0">
                  <c:v>Total</c:v>
                </c:pt>
              </c:strCache>
            </c:strRef>
          </c:cat>
          <c:val>
            <c:numRef>
              <c:f>Sheet3!$H$20</c:f>
              <c:numCache>
                <c:formatCode>_("$"* #,##0.00_);_("$"* \(#,##0.00\);_("$"* "-"??_);_(@_)</c:formatCode>
                <c:ptCount val="1"/>
                <c:pt idx="0">
                  <c:v>1026.4110000000046</c:v>
                </c:pt>
              </c:numCache>
            </c:numRef>
          </c:val>
          <c:extLst>
            <c:ext xmlns:c16="http://schemas.microsoft.com/office/drawing/2014/chart" uri="{C3380CC4-5D6E-409C-BE32-E72D297353CC}">
              <c16:uniqueId val="{00000000-4174-45D0-9F9A-5D20052CDA1B}"/>
            </c:ext>
          </c:extLst>
        </c:ser>
        <c:dLbls>
          <c:showLegendKey val="0"/>
          <c:showVal val="1"/>
          <c:showCatName val="0"/>
          <c:showSerName val="0"/>
          <c:showPercent val="0"/>
          <c:showBubbleSize val="0"/>
        </c:dLbls>
        <c:gapWidth val="84"/>
        <c:gapDepth val="53"/>
        <c:shape val="box"/>
        <c:axId val="427975072"/>
        <c:axId val="427972672"/>
        <c:axId val="1684423136"/>
      </c:bar3DChart>
      <c:catAx>
        <c:axId val="427975072"/>
        <c:scaling>
          <c:orientation val="minMax"/>
        </c:scaling>
        <c:delete val="1"/>
        <c:axPos val="b"/>
        <c:numFmt formatCode="General" sourceLinked="1"/>
        <c:majorTickMark val="none"/>
        <c:minorTickMark val="none"/>
        <c:tickLblPos val="nextTo"/>
        <c:crossAx val="427972672"/>
        <c:crosses val="autoZero"/>
        <c:auto val="1"/>
        <c:lblAlgn val="ctr"/>
        <c:lblOffset val="100"/>
        <c:noMultiLvlLbl val="0"/>
      </c:catAx>
      <c:valAx>
        <c:axId val="427972672"/>
        <c:scaling>
          <c:orientation val="minMax"/>
        </c:scaling>
        <c:delete val="1"/>
        <c:axPos val="l"/>
        <c:numFmt formatCode="_(&quot;$&quot;* #,##0.00_);_(&quot;$&quot;* \(#,##0.00\);_(&quot;$&quot;* &quot;-&quot;??_);_(@_)" sourceLinked="1"/>
        <c:majorTickMark val="out"/>
        <c:minorTickMark val="none"/>
        <c:tickLblPos val="nextTo"/>
        <c:crossAx val="427975072"/>
        <c:crosses val="autoZero"/>
        <c:crossBetween val="between"/>
      </c:valAx>
      <c:serAx>
        <c:axId val="1684423136"/>
        <c:scaling>
          <c:orientation val="minMax"/>
        </c:scaling>
        <c:delete val="1"/>
        <c:axPos val="b"/>
        <c:majorTickMark val="none"/>
        <c:minorTickMark val="none"/>
        <c:tickLblPos val="nextTo"/>
        <c:crossAx val="427972672"/>
        <c:crosses val="autoZero"/>
      </c:ser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[PPP Loan Data.xlsx]Sheet3!PivotTable6</c:name>
    <c:fmtId val="-1"/>
  </c:pivotSource>
  <c:chart>
    <c:title>
      <c:tx>
        <c:rich>
          <a:bodyPr rot="0" spcFirstLastPara="1" vertOverflow="ellipsis" vert="horz" wrap="square" anchor="ctr" anchorCtr="1"/>
          <a:lstStyle/>
          <a:p>
            <a:pPr>
              <a:defRPr sz="1100" b="0" i="0" u="none" strike="noStrike" kern="1200" cap="all" baseline="0">
                <a:solidFill>
                  <a:schemeClr val="lt1"/>
                </a:solidFill>
                <a:latin typeface="Arial" panose="020B0604020202020204" pitchFamily="34" charset="0"/>
                <a:ea typeface="+mn-ea"/>
                <a:cs typeface="Arial" panose="020B0604020202020204" pitchFamily="34" charset="0"/>
              </a:defRPr>
            </a:pPr>
            <a:r>
              <a:rPr lang="en-US" sz="1100" dirty="0">
                <a:latin typeface="Arial" panose="020B0604020202020204" pitchFamily="34" charset="0"/>
                <a:cs typeface="Arial" panose="020B0604020202020204" pitchFamily="34" charset="0"/>
              </a:rPr>
              <a:t>AVERAGE RENT &amp; Mortgage </a:t>
            </a:r>
          </a:p>
        </c:rich>
      </c:tx>
      <c:layout>
        <c:manualLayout>
          <c:xMode val="edge"/>
          <c:yMode val="edge"/>
          <c:x val="0.44944932991918124"/>
          <c:y val="1.0390944986900864E-2"/>
        </c:manualLayout>
      </c:layout>
      <c:overlay val="0"/>
      <c:spPr>
        <a:noFill/>
        <a:ln>
          <a:noFill/>
        </a:ln>
        <a:effectLst/>
      </c:spPr>
      <c:txPr>
        <a:bodyPr rot="0" spcFirstLastPara="1" vertOverflow="ellipsis" vert="horz" wrap="square" anchor="ctr" anchorCtr="1"/>
        <a:lstStyle/>
        <a:p>
          <a:pPr>
            <a:defRPr sz="1100" b="0" i="0" u="none" strike="noStrike" kern="1200" cap="all" baseline="0">
              <a:solidFill>
                <a:schemeClr val="lt1"/>
              </a:solidFill>
              <a:latin typeface="Arial" panose="020B0604020202020204" pitchFamily="34" charset="0"/>
              <a:ea typeface="+mn-ea"/>
              <a:cs typeface="Arial" panose="020B0604020202020204" pitchFamily="34" charset="0"/>
            </a:defRPr>
          </a:pPr>
          <a:endParaRPr lang="en-US"/>
        </a:p>
      </c:txPr>
    </c:title>
    <c:autoTitleDeleted val="0"/>
    <c:pivotFmts>
      <c:pivotFmt>
        <c:idx val="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pPr>
            <a:solidFill>
              <a:schemeClr val="accent1"/>
            </a:solidFill>
            <a:ln w="9525">
              <a:solidFill>
                <a:schemeClr val="dk1">
                  <a:lumMod val="75000"/>
                  <a:lumOff val="25000"/>
                </a:schemeClr>
              </a:solidFill>
            </a:ln>
            <a:effectLst/>
          </c:spPr>
        </c:marker>
        <c:dLbl>
          <c:idx val="0"/>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1"/>
            </a:solidFill>
            <a:ln w="9525">
              <a:solidFill>
                <a:schemeClr val="dk1">
                  <a:lumMod val="75000"/>
                  <a:lumOff val="25000"/>
                </a:schemeClr>
              </a:solidFill>
            </a:ln>
            <a:effectLst/>
          </c:spPr>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2"/>
            </a:solidFill>
            <a:ln w="9525">
              <a:solidFill>
                <a:schemeClr val="dk1">
                  <a:lumMod val="75000"/>
                  <a:lumOff val="25000"/>
                </a:schemeClr>
              </a:solidFill>
            </a:ln>
            <a:effectLst/>
          </c:spPr>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dLbl>
          <c:idx val="0"/>
          <c:layout>
            <c:manualLayout>
              <c:x val="3.0622006492910223E-2"/>
              <c:y val="-5.5555373286672496E-2"/>
            </c:manualLayout>
          </c:layout>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5172555207519348"/>
                  <c:h val="0.10164370078740155"/>
                </c:manualLayout>
              </c15:layout>
            </c:ext>
          </c:extLst>
        </c:dLbl>
      </c:pivotFmt>
      <c:pivotFmt>
        <c:idx val="4"/>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A5A5A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3">
              <a:alpha val="88000"/>
            </a:schemeClr>
          </a:solidFill>
          <a:ln>
            <a:solidFill>
              <a:schemeClr val="accent3">
                <a:lumMod val="50000"/>
              </a:schemeClr>
            </a:solidFill>
          </a:ln>
          <a:effectLst/>
          <a:scene3d>
            <a:camera prst="orthographicFront"/>
            <a:lightRig rig="threePt" dir="t"/>
          </a:scene3d>
          <a:sp3d prstMaterial="flat">
            <a:contourClr>
              <a:schemeClr val="accent3">
                <a:lumMod val="50000"/>
              </a:schemeClr>
            </a:contourClr>
          </a:sp3d>
        </c:spPr>
        <c:dLbl>
          <c:idx val="0"/>
          <c:spPr>
            <a:solidFill>
              <a:srgbClr val="A5A5A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746920569448762"/>
                  <c:h val="9.2384441528142305E-2"/>
                </c:manualLayout>
              </c15:layout>
            </c:ext>
          </c:extLst>
        </c:dLbl>
      </c:pivotFmt>
      <c:pivotFmt>
        <c:idx val="6"/>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A5A5A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3">
              <a:alpha val="88000"/>
            </a:schemeClr>
          </a:solidFill>
          <a:ln>
            <a:solidFill>
              <a:schemeClr val="accent3">
                <a:lumMod val="50000"/>
              </a:schemeClr>
            </a:solidFill>
          </a:ln>
          <a:effectLst/>
          <a:scene3d>
            <a:camera prst="orthographicFront"/>
            <a:lightRig rig="threePt" dir="t"/>
          </a:scene3d>
          <a:sp3d prstMaterial="flat">
            <a:contourClr>
              <a:schemeClr val="accent3">
                <a:lumMod val="50000"/>
              </a:schemeClr>
            </a:contourClr>
          </a:sp3d>
        </c:spPr>
        <c:dLbl>
          <c:idx val="0"/>
          <c:spPr>
            <a:solidFill>
              <a:srgbClr val="A5A5A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746920569448762"/>
                  <c:h val="9.2384441528142305E-2"/>
                </c:manualLayout>
              </c15:layout>
            </c:ext>
          </c:extLst>
        </c:dLbl>
      </c:pivotFmt>
      <c:pivotFmt>
        <c:idx val="1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A5A5A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3">
              <a:alpha val="88000"/>
            </a:schemeClr>
          </a:solidFill>
          <a:ln>
            <a:solidFill>
              <a:schemeClr val="accent3">
                <a:lumMod val="50000"/>
              </a:schemeClr>
            </a:solidFill>
          </a:ln>
          <a:effectLst/>
          <a:scene3d>
            <a:camera prst="orthographicFront"/>
            <a:lightRig rig="threePt" dir="t"/>
          </a:scene3d>
          <a:sp3d prstMaterial="flat">
            <a:contourClr>
              <a:schemeClr val="accent3">
                <a:lumMod val="50000"/>
              </a:schemeClr>
            </a:contourClr>
          </a:sp3d>
        </c:spPr>
        <c:dLbl>
          <c:idx val="0"/>
          <c:spPr>
            <a:solidFill>
              <a:srgbClr val="A5A5A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746920569448762"/>
                  <c:h val="9.2384441528142305E-2"/>
                </c:manualLayout>
              </c15:layout>
            </c:ext>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0811647223862039E-3"/>
          <c:y val="5.9670206133439355E-3"/>
          <c:w val="0.82789977160208661"/>
          <c:h val="0.97608037191401209"/>
        </c:manualLayout>
      </c:layout>
      <c:bar3DChart>
        <c:barDir val="col"/>
        <c:grouping val="standard"/>
        <c:varyColors val="0"/>
        <c:ser>
          <c:idx val="0"/>
          <c:order val="0"/>
          <c:tx>
            <c:strRef>
              <c:f>Sheet3!$M$1</c:f>
              <c:strCache>
                <c:ptCount val="1"/>
                <c:pt idx="0">
                  <c:v>Sum of Mortgage</c:v>
                </c:pt>
              </c:strCache>
            </c:strRef>
          </c:tx>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dLbl>
              <c:idx val="0"/>
              <c:showLegendKey val="0"/>
              <c:showVal val="1"/>
              <c:showCatName val="0"/>
              <c:showSerName val="0"/>
              <c:showPercent val="0"/>
              <c:showBubbleSize val="0"/>
              <c:extLst>
                <c:ext xmlns:c15="http://schemas.microsoft.com/office/drawing/2012/chart" uri="{CE6537A1-D6FC-4f65-9D91-7224C49458BB}">
                  <c15:layout>
                    <c:manualLayout>
                      <c:w val="0.22224875794174698"/>
                      <c:h val="9.6168195853767499E-2"/>
                    </c:manualLayout>
                  </c15:layout>
                </c:ext>
                <c:ext xmlns:c16="http://schemas.microsoft.com/office/drawing/2014/chart" uri="{C3380CC4-5D6E-409C-BE32-E72D297353CC}">
                  <c16:uniqueId val="{00000001-858B-48E1-A5D9-9B83F3829BFD}"/>
                </c:ext>
              </c:extLst>
            </c:dLbl>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Sheet3!$M$2</c:f>
              <c:strCache>
                <c:ptCount val="1"/>
                <c:pt idx="0">
                  <c:v>Total</c:v>
                </c:pt>
              </c:strCache>
            </c:strRef>
          </c:cat>
          <c:val>
            <c:numRef>
              <c:f>Sheet3!$M$2</c:f>
              <c:numCache>
                <c:formatCode>_("$"* #,##0.00_);_("$"* \(#,##0.00\);_("$"* "-"??_);_(@_)</c:formatCode>
                <c:ptCount val="1"/>
                <c:pt idx="0">
                  <c:v>384.91199999999611</c:v>
                </c:pt>
              </c:numCache>
            </c:numRef>
          </c:val>
          <c:extLst>
            <c:ext xmlns:c16="http://schemas.microsoft.com/office/drawing/2014/chart" uri="{C3380CC4-5D6E-409C-BE32-E72D297353CC}">
              <c16:uniqueId val="{00000000-0154-4819-8315-F8809AEFAE96}"/>
            </c:ext>
          </c:extLst>
        </c:ser>
        <c:ser>
          <c:idx val="1"/>
          <c:order val="1"/>
          <c:tx>
            <c:strRef>
              <c:f>Sheet3!$N$1</c:f>
              <c:strCache>
                <c:ptCount val="1"/>
                <c:pt idx="0">
                  <c:v>Sum of Rent</c:v>
                </c:pt>
              </c:strCache>
            </c:strRef>
          </c:tx>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invertIfNegative val="0"/>
          <c:dLbls>
            <c:dLbl>
              <c:idx val="0"/>
              <c:spPr>
                <a:solidFill>
                  <a:schemeClr val="accent5">
                    <a:alpha val="30000"/>
                  </a:scheme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4434870025143421"/>
                      <c:h val="0.10666305029053734"/>
                    </c:manualLayout>
                  </c15:layout>
                </c:ext>
                <c:ext xmlns:c16="http://schemas.microsoft.com/office/drawing/2014/chart" uri="{C3380CC4-5D6E-409C-BE32-E72D297353CC}">
                  <c16:uniqueId val="{00000000-858B-48E1-A5D9-9B83F3829BFD}"/>
                </c:ext>
              </c:extLst>
            </c:dLbl>
            <c:spPr>
              <a:solidFill>
                <a:schemeClr val="accent5">
                  <a:alpha val="30000"/>
                </a:scheme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Sheet3!$M$2</c:f>
              <c:strCache>
                <c:ptCount val="1"/>
                <c:pt idx="0">
                  <c:v>Total</c:v>
                </c:pt>
              </c:strCache>
            </c:strRef>
          </c:cat>
          <c:val>
            <c:numRef>
              <c:f>Sheet3!$N$2</c:f>
              <c:numCache>
                <c:formatCode>_("$"* #,##0.00_);_("$"* \(#,##0.00\);_("$"* "-"??_);_(@_)</c:formatCode>
                <c:ptCount val="1"/>
                <c:pt idx="0">
                  <c:v>1004.6460000000033</c:v>
                </c:pt>
              </c:numCache>
            </c:numRef>
          </c:val>
          <c:extLst>
            <c:ext xmlns:c16="http://schemas.microsoft.com/office/drawing/2014/chart" uri="{C3380CC4-5D6E-409C-BE32-E72D297353CC}">
              <c16:uniqueId val="{00000001-0154-4819-8315-F8809AEFAE96}"/>
            </c:ext>
          </c:extLst>
        </c:ser>
        <c:dLbls>
          <c:showLegendKey val="0"/>
          <c:showVal val="1"/>
          <c:showCatName val="0"/>
          <c:showSerName val="0"/>
          <c:showPercent val="0"/>
          <c:showBubbleSize val="0"/>
        </c:dLbls>
        <c:gapWidth val="84"/>
        <c:gapDepth val="53"/>
        <c:shape val="box"/>
        <c:axId val="1637426432"/>
        <c:axId val="1637424512"/>
        <c:axId val="1684386144"/>
      </c:bar3DChart>
      <c:catAx>
        <c:axId val="1637426432"/>
        <c:scaling>
          <c:orientation val="minMax"/>
        </c:scaling>
        <c:delete val="1"/>
        <c:axPos val="b"/>
        <c:numFmt formatCode="General" sourceLinked="1"/>
        <c:majorTickMark val="none"/>
        <c:minorTickMark val="none"/>
        <c:tickLblPos val="nextTo"/>
        <c:crossAx val="1637424512"/>
        <c:crosses val="autoZero"/>
        <c:auto val="1"/>
        <c:lblAlgn val="ctr"/>
        <c:lblOffset val="100"/>
        <c:noMultiLvlLbl val="0"/>
      </c:catAx>
      <c:valAx>
        <c:axId val="1637424512"/>
        <c:scaling>
          <c:orientation val="minMax"/>
        </c:scaling>
        <c:delete val="1"/>
        <c:axPos val="l"/>
        <c:numFmt formatCode="_(&quot;$&quot;* #,##0.00_);_(&quot;$&quot;* \(#,##0.00\);_(&quot;$&quot;* &quot;-&quot;??_);_(@_)" sourceLinked="1"/>
        <c:majorTickMark val="out"/>
        <c:minorTickMark val="none"/>
        <c:tickLblPos val="nextTo"/>
        <c:crossAx val="1637426432"/>
        <c:crosses val="autoZero"/>
        <c:crossBetween val="between"/>
      </c:valAx>
      <c:serAx>
        <c:axId val="1684386144"/>
        <c:scaling>
          <c:orientation val="minMax"/>
        </c:scaling>
        <c:delete val="1"/>
        <c:axPos val="b"/>
        <c:majorTickMark val="none"/>
        <c:minorTickMark val="none"/>
        <c:tickLblPos val="nextTo"/>
        <c:crossAx val="1637424512"/>
        <c:crosses val="autoZero"/>
      </c:ser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[PPP Loan Data.xlsx]Sheet3!PivotTable7</c:name>
    <c:fmtId val="-1"/>
  </c:pivotSource>
  <c:chart>
    <c:title>
      <c:tx>
        <c:rich>
          <a:bodyPr rot="0" spcFirstLastPara="1" vertOverflow="ellipsis" vert="horz" wrap="square" anchor="ctr" anchorCtr="1"/>
          <a:lstStyle/>
          <a:p>
            <a:pPr>
              <a:defRPr sz="1100" b="0" i="0" u="none" strike="noStrike" kern="1200" cap="all" baseline="0">
                <a:solidFill>
                  <a:schemeClr val="lt1"/>
                </a:solidFill>
                <a:latin typeface="Arial" panose="020B0604020202020204" pitchFamily="34" charset="0"/>
                <a:ea typeface="+mn-ea"/>
                <a:cs typeface="Arial" panose="020B0604020202020204" pitchFamily="34" charset="0"/>
              </a:defRPr>
            </a:pPr>
            <a:r>
              <a:rPr lang="en-US" sz="1100" dirty="0">
                <a:latin typeface="Arial" panose="020B0604020202020204" pitchFamily="34" charset="0"/>
                <a:cs typeface="Arial" panose="020B0604020202020204" pitchFamily="34" charset="0"/>
              </a:rPr>
              <a:t>Average debt interest &amp; Refinance</a:t>
            </a:r>
          </a:p>
        </c:rich>
      </c:tx>
      <c:layout>
        <c:manualLayout>
          <c:xMode val="edge"/>
          <c:yMode val="edge"/>
          <c:x val="0.2487805003352179"/>
          <c:y val="3.0886853995571263E-2"/>
        </c:manualLayout>
      </c:layout>
      <c:overlay val="0"/>
      <c:spPr>
        <a:noFill/>
        <a:ln>
          <a:noFill/>
        </a:ln>
        <a:effectLst/>
      </c:spPr>
      <c:txPr>
        <a:bodyPr rot="0" spcFirstLastPara="1" vertOverflow="ellipsis" vert="horz" wrap="square" anchor="ctr" anchorCtr="1"/>
        <a:lstStyle/>
        <a:p>
          <a:pPr>
            <a:defRPr sz="1100" b="0" i="0" u="none" strike="noStrike" kern="1200" cap="all" baseline="0">
              <a:solidFill>
                <a:schemeClr val="lt1"/>
              </a:solidFill>
              <a:latin typeface="Arial" panose="020B0604020202020204" pitchFamily="34" charset="0"/>
              <a:ea typeface="+mn-ea"/>
              <a:cs typeface="Arial" panose="020B0604020202020204" pitchFamily="34" charset="0"/>
            </a:defRPr>
          </a:pPr>
          <a:endParaRPr lang="en-US"/>
        </a:p>
      </c:txPr>
    </c:title>
    <c:autoTitleDeleted val="0"/>
    <c:pivotFmts>
      <c:pivotFmt>
        <c:idx val="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1"/>
            </a:solidFill>
            <a:ln w="9525">
              <a:solidFill>
                <a:schemeClr val="dk1">
                  <a:lumMod val="75000"/>
                  <a:lumOff val="25000"/>
                </a:schemeClr>
              </a:solidFill>
            </a:ln>
            <a:effectLst/>
          </c:spPr>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2"/>
            </a:solidFill>
            <a:ln w="9525">
              <a:solidFill>
                <a:schemeClr val="dk1">
                  <a:lumMod val="75000"/>
                  <a:lumOff val="25000"/>
                </a:schemeClr>
              </a:solidFill>
            </a:ln>
            <a:effectLst/>
          </c:spPr>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3"/>
            </a:solidFill>
            <a:ln w="9525">
              <a:solidFill>
                <a:schemeClr val="dk1">
                  <a:lumMod val="75000"/>
                  <a:lumOff val="25000"/>
                </a:schemeClr>
              </a:solidFill>
            </a:ln>
            <a:effectLst/>
          </c:spPr>
        </c:marker>
        <c:dLbl>
          <c:idx val="0"/>
          <c:spPr>
            <a:solidFill>
              <a:srgbClr val="A5A5A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A5A5A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A5A5A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3370398464193915E-2"/>
          <c:y val="1.540004035453749E-2"/>
          <c:w val="0.76618075052851409"/>
          <c:h val="0.96819979240294629"/>
        </c:manualLayout>
      </c:layout>
      <c:bar3DChart>
        <c:barDir val="col"/>
        <c:grouping val="standard"/>
        <c:varyColors val="0"/>
        <c:ser>
          <c:idx val="0"/>
          <c:order val="0"/>
          <c:tx>
            <c:strRef>
              <c:f>Sheet3!$K$20</c:f>
              <c:strCache>
                <c:ptCount val="1"/>
                <c:pt idx="0">
                  <c:v>Sum of Refinance</c:v>
                </c:pt>
              </c:strCache>
            </c:strRef>
          </c:tx>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dLbl>
              <c:idx val="0"/>
              <c:showLegendKey val="0"/>
              <c:showVal val="1"/>
              <c:showCatName val="0"/>
              <c:showSerName val="0"/>
              <c:showPercent val="0"/>
              <c:showBubbleSize val="0"/>
              <c:extLst>
                <c:ext xmlns:c15="http://schemas.microsoft.com/office/drawing/2012/chart" uri="{CE6537A1-D6FC-4f65-9D91-7224C49458BB}">
                  <c15:layout>
                    <c:manualLayout>
                      <c:w val="0.18924451385695826"/>
                      <c:h val="9.528594457633735E-2"/>
                    </c:manualLayout>
                  </c15:layout>
                </c:ext>
                <c:ext xmlns:c16="http://schemas.microsoft.com/office/drawing/2014/chart" uri="{C3380CC4-5D6E-409C-BE32-E72D297353CC}">
                  <c16:uniqueId val="{00000000-4803-4756-B7E0-BBC9DDA14B8C}"/>
                </c:ext>
              </c:extLst>
            </c:dLbl>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Sheet3!$K$21</c:f>
              <c:strCache>
                <c:ptCount val="1"/>
                <c:pt idx="0">
                  <c:v>Total</c:v>
                </c:pt>
              </c:strCache>
            </c:strRef>
          </c:cat>
          <c:val>
            <c:numRef>
              <c:f>Sheet3!$K$21</c:f>
              <c:numCache>
                <c:formatCode>_("$"* #,##0.00_);_("$"* \(#,##0.00\);_("$"* "-"??_);_(@_)</c:formatCode>
                <c:ptCount val="1"/>
                <c:pt idx="0">
                  <c:v>17.997</c:v>
                </c:pt>
              </c:numCache>
            </c:numRef>
          </c:val>
          <c:extLst>
            <c:ext xmlns:c16="http://schemas.microsoft.com/office/drawing/2014/chart" uri="{C3380CC4-5D6E-409C-BE32-E72D297353CC}">
              <c16:uniqueId val="{00000000-5606-44CF-BB66-BA3CF76D7BB5}"/>
            </c:ext>
          </c:extLst>
        </c:ser>
        <c:ser>
          <c:idx val="1"/>
          <c:order val="1"/>
          <c:tx>
            <c:strRef>
              <c:f>Sheet3!$L$20</c:f>
              <c:strCache>
                <c:ptCount val="1"/>
                <c:pt idx="0">
                  <c:v>Sum of DebtInterest</c:v>
                </c:pt>
              </c:strCache>
            </c:strRef>
          </c:tx>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invertIfNegative val="0"/>
          <c:dLbls>
            <c:dLbl>
              <c:idx val="0"/>
              <c:spPr>
                <a:solidFill>
                  <a:schemeClr val="accent5">
                    <a:alpha val="30000"/>
                  </a:scheme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1534270573518038"/>
                      <c:h val="9.528594457633735E-2"/>
                    </c:manualLayout>
                  </c15:layout>
                </c:ext>
                <c:ext xmlns:c16="http://schemas.microsoft.com/office/drawing/2014/chart" uri="{C3380CC4-5D6E-409C-BE32-E72D297353CC}">
                  <c16:uniqueId val="{00000003-5606-44CF-BB66-BA3CF76D7BB5}"/>
                </c:ext>
              </c:extLst>
            </c:dLbl>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Arial Black" panose="020B0A040201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Sheet3!$K$21</c:f>
              <c:strCache>
                <c:ptCount val="1"/>
                <c:pt idx="0">
                  <c:v>Total</c:v>
                </c:pt>
              </c:strCache>
            </c:strRef>
          </c:cat>
          <c:val>
            <c:numRef>
              <c:f>Sheet3!$L$21</c:f>
              <c:numCache>
                <c:formatCode>_("$"* #,##0.00_);_("$"* \(#,##0.00\);_("$"* "-"??_);_(@_)</c:formatCode>
                <c:ptCount val="1"/>
                <c:pt idx="0">
                  <c:v>52.374000000000109</c:v>
                </c:pt>
              </c:numCache>
            </c:numRef>
          </c:val>
          <c:extLst>
            <c:ext xmlns:c16="http://schemas.microsoft.com/office/drawing/2014/chart" uri="{C3380CC4-5D6E-409C-BE32-E72D297353CC}">
              <c16:uniqueId val="{00000001-5606-44CF-BB66-BA3CF76D7BB5}"/>
            </c:ext>
          </c:extLst>
        </c:ser>
        <c:dLbls>
          <c:showLegendKey val="0"/>
          <c:showVal val="1"/>
          <c:showCatName val="0"/>
          <c:showSerName val="0"/>
          <c:showPercent val="0"/>
          <c:showBubbleSize val="0"/>
        </c:dLbls>
        <c:gapWidth val="84"/>
        <c:gapDepth val="53"/>
        <c:shape val="box"/>
        <c:axId val="714561872"/>
        <c:axId val="714563312"/>
        <c:axId val="1713948640"/>
      </c:bar3DChart>
      <c:catAx>
        <c:axId val="714561872"/>
        <c:scaling>
          <c:orientation val="minMax"/>
        </c:scaling>
        <c:delete val="1"/>
        <c:axPos val="b"/>
        <c:numFmt formatCode="General" sourceLinked="1"/>
        <c:majorTickMark val="none"/>
        <c:minorTickMark val="none"/>
        <c:tickLblPos val="nextTo"/>
        <c:crossAx val="714563312"/>
        <c:crosses val="autoZero"/>
        <c:auto val="1"/>
        <c:lblAlgn val="ctr"/>
        <c:lblOffset val="100"/>
        <c:noMultiLvlLbl val="0"/>
      </c:catAx>
      <c:valAx>
        <c:axId val="714563312"/>
        <c:scaling>
          <c:orientation val="minMax"/>
        </c:scaling>
        <c:delete val="1"/>
        <c:axPos val="l"/>
        <c:numFmt formatCode="_(&quot;$&quot;* #,##0.00_);_(&quot;$&quot;* \(#,##0.00\);_(&quot;$&quot;* &quot;-&quot;??_);_(@_)" sourceLinked="1"/>
        <c:majorTickMark val="out"/>
        <c:minorTickMark val="none"/>
        <c:tickLblPos val="nextTo"/>
        <c:crossAx val="714561872"/>
        <c:crosses val="autoZero"/>
        <c:crossBetween val="between"/>
      </c:valAx>
      <c:serAx>
        <c:axId val="1713948640"/>
        <c:scaling>
          <c:orientation val="minMax"/>
        </c:scaling>
        <c:delete val="1"/>
        <c:axPos val="b"/>
        <c:majorTickMark val="none"/>
        <c:minorTickMark val="none"/>
        <c:tickLblPos val="nextTo"/>
        <c:crossAx val="714563312"/>
        <c:crosses val="autoZero"/>
      </c:ser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[PPP Loan Data.xlsx]Sheet3!PivotTable8</c:name>
    <c:fmtId val="-1"/>
  </c:pivotSource>
  <c:chart>
    <c:title>
      <c:tx>
        <c:rich>
          <a:bodyPr rot="0" spcFirstLastPara="1" vertOverflow="ellipsis" vert="horz" wrap="square" anchor="ctr" anchorCtr="1"/>
          <a:lstStyle/>
          <a:p>
            <a:pPr>
              <a:defRPr sz="1100" b="0" i="0" u="none" strike="noStrike" kern="1200" cap="all" baseline="0">
                <a:solidFill>
                  <a:schemeClr val="lt1"/>
                </a:solidFill>
                <a:latin typeface="Arial" panose="020B0604020202020204" pitchFamily="34" charset="0"/>
                <a:ea typeface="+mn-ea"/>
                <a:cs typeface="Arial" panose="020B0604020202020204" pitchFamily="34" charset="0"/>
              </a:defRPr>
            </a:pPr>
            <a:r>
              <a:rPr lang="en-US" sz="1100" dirty="0">
                <a:latin typeface="Arial" panose="020B0604020202020204" pitchFamily="34" charset="0"/>
                <a:cs typeface="Arial" panose="020B0604020202020204" pitchFamily="34" charset="0"/>
              </a:rPr>
              <a:t>Sum</a:t>
            </a:r>
            <a:r>
              <a:rPr lang="en-US" sz="1100" baseline="0" dirty="0">
                <a:latin typeface="Arial" panose="020B0604020202020204" pitchFamily="34" charset="0"/>
                <a:cs typeface="Arial" panose="020B0604020202020204" pitchFamily="34" charset="0"/>
              </a:rPr>
              <a:t> of Total Proceeds</a:t>
            </a:r>
            <a:endParaRPr lang="en-US" sz="1100" dirty="0">
              <a:latin typeface="Arial" panose="020B0604020202020204" pitchFamily="34" charset="0"/>
              <a:cs typeface="Arial" panose="020B0604020202020204" pitchFamily="34" charset="0"/>
            </a:endParaRPr>
          </a:p>
        </c:rich>
      </c:tx>
      <c:layout>
        <c:manualLayout>
          <c:xMode val="edge"/>
          <c:yMode val="edge"/>
          <c:x val="0.83408587598425199"/>
          <c:y val="3.1312007637171249E-2"/>
        </c:manualLayout>
      </c:layout>
      <c:overlay val="0"/>
      <c:spPr>
        <a:noFill/>
        <a:ln>
          <a:noFill/>
        </a:ln>
        <a:effectLst/>
      </c:spPr>
      <c:txPr>
        <a:bodyPr rot="0" spcFirstLastPara="1" vertOverflow="ellipsis" vert="horz" wrap="square" anchor="ctr" anchorCtr="1"/>
        <a:lstStyle/>
        <a:p>
          <a:pPr>
            <a:defRPr sz="1100" b="0" i="0" u="none" strike="noStrike" kern="1200" cap="all" baseline="0">
              <a:solidFill>
                <a:schemeClr val="lt1"/>
              </a:solidFill>
              <a:latin typeface="Arial" panose="020B0604020202020204" pitchFamily="34" charset="0"/>
              <a:ea typeface="+mn-ea"/>
              <a:cs typeface="Arial" panose="020B0604020202020204" pitchFamily="34" charset="0"/>
            </a:defRPr>
          </a:pPr>
          <a:endParaRPr lang="en-US"/>
        </a:p>
      </c:txPr>
    </c:title>
    <c:autoTitleDeleted val="0"/>
    <c:pivotFmts>
      <c:pivotFmt>
        <c:idx val="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1"/>
            </a:solidFill>
            <a:ln w="9525">
              <a:solidFill>
                <a:schemeClr val="dk1">
                  <a:lumMod val="75000"/>
                  <a:lumOff val="25000"/>
                </a:schemeClr>
              </a:solidFill>
            </a:ln>
            <a:effectLst/>
          </c:spPr>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6134711286089235"/>
                  <c:h val="7.849555263925341E-2"/>
                </c:manualLayout>
              </c15:layout>
            </c:ext>
          </c:extLst>
        </c:dLbl>
      </c:pivotFmt>
      <c:pivotFmt>
        <c:idx val="2"/>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6134711286089235"/>
                  <c:h val="7.849555263925341E-2"/>
                </c:manualLayout>
              </c15:layout>
            </c:ext>
          </c:extLst>
        </c:dLbl>
      </c:pivotFmt>
      <c:pivotFmt>
        <c:idx val="4"/>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900" b="1" i="0" u="none" strike="noStrike" kern="1200" baseline="0">
                  <a:solidFill>
                    <a:schemeClr val="lt1"/>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6134711286089235"/>
                  <c:h val="7.849555263925341E-2"/>
                </c:manualLayout>
              </c15:layout>
            </c:ext>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
          <c:y val="4.8905904211884168E-3"/>
          <c:w val="0.99677977362204728"/>
          <c:h val="0.97653128044907833"/>
        </c:manualLayout>
      </c:layout>
      <c:bar3DChart>
        <c:barDir val="col"/>
        <c:grouping val="standard"/>
        <c:varyColors val="0"/>
        <c:ser>
          <c:idx val="0"/>
          <c:order val="0"/>
          <c:tx>
            <c:strRef>
              <c:f>Sheet3!$Q$1</c:f>
              <c:strCache>
                <c:ptCount val="1"/>
                <c:pt idx="0">
                  <c:v>Total</c:v>
                </c:pt>
              </c:strCache>
            </c:strRef>
          </c:tx>
          <c:spPr>
            <a:solidFill>
              <a:schemeClr val="accent3">
                <a:lumMod val="60000"/>
                <a:lumOff val="40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dLbl>
              <c:idx val="0"/>
              <c:layout>
                <c:manualLayout>
                  <c:x val="2.6562582020997375E-2"/>
                  <c:y val="1.5988847994256341E-2"/>
                </c:manualLayout>
              </c:layout>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Arial Black" panose="020B0A04020102020204" pitchFamily="34" charset="0"/>
                      <a:ea typeface="+mn-ea"/>
                      <a:cs typeface="Arial"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15704765419947506"/>
                      <c:h val="0.1566660552195884"/>
                    </c:manualLayout>
                  </c15:layout>
                </c:ext>
                <c:ext xmlns:c16="http://schemas.microsoft.com/office/drawing/2014/chart" uri="{C3380CC4-5D6E-409C-BE32-E72D297353CC}">
                  <c16:uniqueId val="{00000000-3BC2-4649-9CBD-9F49A3AF003D}"/>
                </c:ext>
              </c:extLst>
            </c:dLbl>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Arial Black" panose="020B0A040201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Sheet3!$Q$2</c:f>
              <c:strCache>
                <c:ptCount val="1"/>
                <c:pt idx="0">
                  <c:v>Total</c:v>
                </c:pt>
              </c:strCache>
            </c:strRef>
          </c:cat>
          <c:val>
            <c:numRef>
              <c:f>Sheet3!$Q$2</c:f>
              <c:numCache>
                <c:formatCode>_("$"* #,##0.00_);_("$"* \(#,##0.00\);_("$"* "-"??_);_(@_)</c:formatCode>
                <c:ptCount val="1"/>
                <c:pt idx="0">
                  <c:v>40224419670.694603</c:v>
                </c:pt>
              </c:numCache>
            </c:numRef>
          </c:val>
          <c:extLst>
            <c:ext xmlns:c16="http://schemas.microsoft.com/office/drawing/2014/chart" uri="{C3380CC4-5D6E-409C-BE32-E72D297353CC}">
              <c16:uniqueId val="{00000001-3BC2-4649-9CBD-9F49A3AF003D}"/>
            </c:ext>
          </c:extLst>
        </c:ser>
        <c:dLbls>
          <c:showLegendKey val="0"/>
          <c:showVal val="1"/>
          <c:showCatName val="0"/>
          <c:showSerName val="0"/>
          <c:showPercent val="0"/>
          <c:showBubbleSize val="0"/>
        </c:dLbls>
        <c:gapWidth val="84"/>
        <c:gapDepth val="53"/>
        <c:shape val="box"/>
        <c:axId val="1678723216"/>
        <c:axId val="1678724656"/>
        <c:axId val="479201568"/>
      </c:bar3DChart>
      <c:catAx>
        <c:axId val="1678723216"/>
        <c:scaling>
          <c:orientation val="minMax"/>
        </c:scaling>
        <c:delete val="1"/>
        <c:axPos val="b"/>
        <c:numFmt formatCode="General" sourceLinked="1"/>
        <c:majorTickMark val="none"/>
        <c:minorTickMark val="none"/>
        <c:tickLblPos val="nextTo"/>
        <c:crossAx val="1678724656"/>
        <c:crosses val="autoZero"/>
        <c:auto val="1"/>
        <c:lblAlgn val="ctr"/>
        <c:lblOffset val="100"/>
        <c:noMultiLvlLbl val="0"/>
      </c:catAx>
      <c:valAx>
        <c:axId val="1678724656"/>
        <c:scaling>
          <c:orientation val="minMax"/>
        </c:scaling>
        <c:delete val="1"/>
        <c:axPos val="l"/>
        <c:numFmt formatCode="_(&quot;$&quot;* #,##0.00_);_(&quot;$&quot;* \(#,##0.00\);_(&quot;$&quot;* &quot;-&quot;??_);_(@_)" sourceLinked="1"/>
        <c:majorTickMark val="out"/>
        <c:minorTickMark val="none"/>
        <c:tickLblPos val="nextTo"/>
        <c:crossAx val="1678723216"/>
        <c:crosses val="autoZero"/>
        <c:crossBetween val="between"/>
      </c:valAx>
      <c:serAx>
        <c:axId val="479201568"/>
        <c:scaling>
          <c:orientation val="minMax"/>
        </c:scaling>
        <c:delete val="1"/>
        <c:axPos val="b"/>
        <c:majorTickMark val="none"/>
        <c:minorTickMark val="none"/>
        <c:tickLblPos val="nextTo"/>
        <c:crossAx val="1678724656"/>
        <c:crosses val="autoZero"/>
      </c:ser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charts/style4.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charts/style5.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charts/style6.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charts/style7.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charts/style8.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charts/style9.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06342F-613D-4BE1-A401-85C476E2E3A6}"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704A1CD8-FEFD-42BF-8E20-886A264D61D6}">
      <dgm:prSet phldrT="[Text]" custT="1"/>
      <dgm:spPr/>
      <dgm:t>
        <a:bodyPr/>
        <a:lstStyle/>
        <a:p>
          <a:r>
            <a:rPr lang="en-US" sz="2400" dirty="0">
              <a:latin typeface="Arial" panose="020B0604020202020204" pitchFamily="34" charset="0"/>
              <a:cs typeface="Arial" panose="020B0604020202020204" pitchFamily="34" charset="0"/>
            </a:rPr>
            <a:t>Data Collection:</a:t>
          </a:r>
        </a:p>
        <a:p>
          <a:r>
            <a:rPr lang="en-US" sz="2400" dirty="0">
              <a:latin typeface="Arial" panose="020B0604020202020204" pitchFamily="34" charset="0"/>
              <a:cs typeface="Arial" panose="020B0604020202020204" pitchFamily="34" charset="0"/>
            </a:rPr>
            <a:t>Kaggle and SBA.gov </a:t>
          </a:r>
        </a:p>
      </dgm:t>
    </dgm:pt>
    <dgm:pt modelId="{9AAE481F-8B4B-48C2-91A6-64C00125AD8F}" type="parTrans" cxnId="{970F063D-7AB3-4712-8C5E-0529262004A5}">
      <dgm:prSet/>
      <dgm:spPr/>
      <dgm:t>
        <a:bodyPr/>
        <a:lstStyle/>
        <a:p>
          <a:endParaRPr lang="en-US"/>
        </a:p>
      </dgm:t>
    </dgm:pt>
    <dgm:pt modelId="{96432696-A0A2-404E-BDFF-3B2C9B32439F}" type="sibTrans" cxnId="{970F063D-7AB3-4712-8C5E-0529262004A5}">
      <dgm:prSet/>
      <dgm:spPr/>
      <dgm:t>
        <a:bodyPr/>
        <a:lstStyle/>
        <a:p>
          <a:endParaRPr lang="en-US"/>
        </a:p>
      </dgm:t>
    </dgm:pt>
    <dgm:pt modelId="{56858B66-1976-4686-9667-E0112EB3EAB2}">
      <dgm:prSet phldrT="[Text]" custT="1"/>
      <dgm:spPr/>
      <dgm:t>
        <a:bodyPr/>
        <a:lstStyle/>
        <a:p>
          <a:r>
            <a:rPr lang="en-US" sz="2400" dirty="0">
              <a:latin typeface="Arial" panose="020B0604020202020204" pitchFamily="34" charset="0"/>
              <a:cs typeface="Arial" panose="020B0604020202020204" pitchFamily="34" charset="0"/>
            </a:rPr>
            <a:t>Data Quality Checks and Cleaning:</a:t>
          </a:r>
        </a:p>
        <a:p>
          <a:r>
            <a:rPr lang="en-US" sz="2400" dirty="0">
              <a:latin typeface="Arial" panose="020B0604020202020204" pitchFamily="34" charset="0"/>
              <a:cs typeface="Arial" panose="020B0604020202020204" pitchFamily="34" charset="0"/>
            </a:rPr>
            <a:t> SQL, Python and Excel</a:t>
          </a:r>
        </a:p>
      </dgm:t>
    </dgm:pt>
    <dgm:pt modelId="{DF1C72A1-AEFF-4F20-BCA2-5AD14A781F34}" type="parTrans" cxnId="{9B5DD1B3-9D41-4504-9D08-014BAE87739B}">
      <dgm:prSet/>
      <dgm:spPr/>
      <dgm:t>
        <a:bodyPr/>
        <a:lstStyle/>
        <a:p>
          <a:endParaRPr lang="en-US"/>
        </a:p>
      </dgm:t>
    </dgm:pt>
    <dgm:pt modelId="{0BC6F8ED-4DA7-4F46-89E2-47474EDEE143}" type="sibTrans" cxnId="{9B5DD1B3-9D41-4504-9D08-014BAE87739B}">
      <dgm:prSet/>
      <dgm:spPr/>
      <dgm:t>
        <a:bodyPr/>
        <a:lstStyle/>
        <a:p>
          <a:endParaRPr lang="en-US"/>
        </a:p>
      </dgm:t>
    </dgm:pt>
    <dgm:pt modelId="{5DA05F91-DBEF-4262-8041-66EBFDDEACD7}">
      <dgm:prSet phldrT="[Text]" custT="1"/>
      <dgm:spPr/>
      <dgm:t>
        <a:bodyPr/>
        <a:lstStyle/>
        <a:p>
          <a:r>
            <a:rPr lang="en-US" sz="2400" dirty="0">
              <a:latin typeface="Arial" panose="020B0604020202020204" pitchFamily="34" charset="0"/>
              <a:cs typeface="Arial" panose="020B0604020202020204" pitchFamily="34" charset="0"/>
            </a:rPr>
            <a:t>Data Analysis:</a:t>
          </a:r>
        </a:p>
        <a:p>
          <a:r>
            <a:rPr lang="en-US" sz="2400" dirty="0">
              <a:latin typeface="Arial" panose="020B0604020202020204" pitchFamily="34" charset="0"/>
              <a:cs typeface="Arial" panose="020B0604020202020204" pitchFamily="34" charset="0"/>
            </a:rPr>
            <a:t>SQL, Python and Excel</a:t>
          </a:r>
        </a:p>
      </dgm:t>
    </dgm:pt>
    <dgm:pt modelId="{794C673D-E7B6-4D06-B392-EDB82E348D72}" type="parTrans" cxnId="{16F456D8-1F0C-4A0F-83BE-88A4DA5FB889}">
      <dgm:prSet/>
      <dgm:spPr/>
      <dgm:t>
        <a:bodyPr/>
        <a:lstStyle/>
        <a:p>
          <a:endParaRPr lang="en-US"/>
        </a:p>
      </dgm:t>
    </dgm:pt>
    <dgm:pt modelId="{E9DA457E-2E20-47F3-B512-2A2210E3CFB6}" type="sibTrans" cxnId="{16F456D8-1F0C-4A0F-83BE-88A4DA5FB889}">
      <dgm:prSet/>
      <dgm:spPr/>
      <dgm:t>
        <a:bodyPr/>
        <a:lstStyle/>
        <a:p>
          <a:endParaRPr lang="en-US"/>
        </a:p>
      </dgm:t>
    </dgm:pt>
    <dgm:pt modelId="{28FD18B4-8733-4466-A650-FA3DEC384E6E}">
      <dgm:prSet phldrT="[Text]" custT="1"/>
      <dgm:spPr/>
      <dgm:t>
        <a:bodyPr/>
        <a:lstStyle/>
        <a:p>
          <a:r>
            <a:rPr lang="en-US" sz="2400" dirty="0">
              <a:latin typeface="Arial" panose="020B0604020202020204" pitchFamily="34" charset="0"/>
              <a:cs typeface="Arial" panose="020B0604020202020204" pitchFamily="34" charset="0"/>
            </a:rPr>
            <a:t>Data Visualization:</a:t>
          </a:r>
        </a:p>
        <a:p>
          <a:r>
            <a:rPr lang="en-US" sz="2400" dirty="0">
              <a:latin typeface="Arial" panose="020B0604020202020204" pitchFamily="34" charset="0"/>
              <a:cs typeface="Arial" panose="020B0604020202020204" pitchFamily="34" charset="0"/>
            </a:rPr>
            <a:t>Excel and PowerPoint</a:t>
          </a:r>
        </a:p>
      </dgm:t>
    </dgm:pt>
    <dgm:pt modelId="{AAC8F85D-AB40-4D75-AEA3-2B7D11150E78}" type="parTrans" cxnId="{F24FFDCE-A4B7-469C-B635-D624FE342EBC}">
      <dgm:prSet/>
      <dgm:spPr/>
      <dgm:t>
        <a:bodyPr/>
        <a:lstStyle/>
        <a:p>
          <a:endParaRPr lang="en-US"/>
        </a:p>
      </dgm:t>
    </dgm:pt>
    <dgm:pt modelId="{064EE14A-1A4C-409F-A4DC-507FD1AECBBC}" type="sibTrans" cxnId="{F24FFDCE-A4B7-469C-B635-D624FE342EBC}">
      <dgm:prSet/>
      <dgm:spPr/>
      <dgm:t>
        <a:bodyPr/>
        <a:lstStyle/>
        <a:p>
          <a:endParaRPr lang="en-US"/>
        </a:p>
      </dgm:t>
    </dgm:pt>
    <dgm:pt modelId="{4C42512B-1BE1-46B5-B813-40D1307D3FF4}" type="pres">
      <dgm:prSet presAssocID="{1C06342F-613D-4BE1-A401-85C476E2E3A6}" presName="Name0" presStyleCnt="0">
        <dgm:presLayoutVars>
          <dgm:dir/>
          <dgm:resizeHandles val="exact"/>
        </dgm:presLayoutVars>
      </dgm:prSet>
      <dgm:spPr/>
    </dgm:pt>
    <dgm:pt modelId="{82DEED6C-98A6-4C35-AE32-1F39DB7066BA}" type="pres">
      <dgm:prSet presAssocID="{704A1CD8-FEFD-42BF-8E20-886A264D61D6}" presName="node" presStyleLbl="node1" presStyleIdx="0" presStyleCnt="4" custLinFactNeighborX="-572" custLinFactNeighborY="-38187">
        <dgm:presLayoutVars>
          <dgm:bulletEnabled val="1"/>
        </dgm:presLayoutVars>
      </dgm:prSet>
      <dgm:spPr/>
    </dgm:pt>
    <dgm:pt modelId="{00CDF38C-EE43-49CE-BAC0-E67BAFFC8CF9}" type="pres">
      <dgm:prSet presAssocID="{96432696-A0A2-404E-BDFF-3B2C9B32439F}" presName="sibTrans" presStyleLbl="sibTrans2D1" presStyleIdx="0" presStyleCnt="3"/>
      <dgm:spPr/>
    </dgm:pt>
    <dgm:pt modelId="{81FB5D46-7F84-4052-9F24-636BA52123C3}" type="pres">
      <dgm:prSet presAssocID="{96432696-A0A2-404E-BDFF-3B2C9B32439F}" presName="connectorText" presStyleLbl="sibTrans2D1" presStyleIdx="0" presStyleCnt="3"/>
      <dgm:spPr/>
    </dgm:pt>
    <dgm:pt modelId="{354088CB-6507-4893-9617-89AAEBD26C92}" type="pres">
      <dgm:prSet presAssocID="{56858B66-1976-4686-9667-E0112EB3EAB2}" presName="node" presStyleLbl="node1" presStyleIdx="1" presStyleCnt="4" custLinFactNeighborX="6601" custLinFactNeighborY="-39680">
        <dgm:presLayoutVars>
          <dgm:bulletEnabled val="1"/>
        </dgm:presLayoutVars>
      </dgm:prSet>
      <dgm:spPr/>
    </dgm:pt>
    <dgm:pt modelId="{EC035EF0-EFE9-4228-8DE2-1A5B9FF4F2AA}" type="pres">
      <dgm:prSet presAssocID="{0BC6F8ED-4DA7-4F46-89E2-47474EDEE143}" presName="sibTrans" presStyleLbl="sibTrans2D1" presStyleIdx="1" presStyleCnt="3"/>
      <dgm:spPr/>
    </dgm:pt>
    <dgm:pt modelId="{EE6036CC-F380-49D4-9C6D-A47FBB3DA2A3}" type="pres">
      <dgm:prSet presAssocID="{0BC6F8ED-4DA7-4F46-89E2-47474EDEE143}" presName="connectorText" presStyleLbl="sibTrans2D1" presStyleIdx="1" presStyleCnt="3"/>
      <dgm:spPr/>
    </dgm:pt>
    <dgm:pt modelId="{D8998957-6C50-4C71-AC34-3CE0DDBE5A95}" type="pres">
      <dgm:prSet presAssocID="{5DA05F91-DBEF-4262-8041-66EBFDDEACD7}" presName="node" presStyleLbl="node1" presStyleIdx="2" presStyleCnt="4" custLinFactNeighborX="1577" custLinFactNeighborY="-36600">
        <dgm:presLayoutVars>
          <dgm:bulletEnabled val="1"/>
        </dgm:presLayoutVars>
      </dgm:prSet>
      <dgm:spPr/>
    </dgm:pt>
    <dgm:pt modelId="{BF546D12-4D65-46C5-96FB-8E9AB9A1B493}" type="pres">
      <dgm:prSet presAssocID="{E9DA457E-2E20-47F3-B512-2A2210E3CFB6}" presName="sibTrans" presStyleLbl="sibTrans2D1" presStyleIdx="2" presStyleCnt="3"/>
      <dgm:spPr/>
    </dgm:pt>
    <dgm:pt modelId="{9418847C-64A2-45FE-943F-F5BA1462AB36}" type="pres">
      <dgm:prSet presAssocID="{E9DA457E-2E20-47F3-B512-2A2210E3CFB6}" presName="connectorText" presStyleLbl="sibTrans2D1" presStyleIdx="2" presStyleCnt="3"/>
      <dgm:spPr/>
    </dgm:pt>
    <dgm:pt modelId="{36175578-E483-4A86-A232-92359533D455}" type="pres">
      <dgm:prSet presAssocID="{28FD18B4-8733-4466-A650-FA3DEC384E6E}" presName="node" presStyleLbl="node1" presStyleIdx="3" presStyleCnt="4" custLinFactNeighborX="572" custLinFactNeighborY="-41885">
        <dgm:presLayoutVars>
          <dgm:bulletEnabled val="1"/>
        </dgm:presLayoutVars>
      </dgm:prSet>
      <dgm:spPr/>
    </dgm:pt>
  </dgm:ptLst>
  <dgm:cxnLst>
    <dgm:cxn modelId="{8C76CD2E-EE98-43EA-9241-8809751F6A1D}" type="presOf" srcId="{E9DA457E-2E20-47F3-B512-2A2210E3CFB6}" destId="{9418847C-64A2-45FE-943F-F5BA1462AB36}" srcOrd="1" destOrd="0" presId="urn:microsoft.com/office/officeart/2005/8/layout/process1"/>
    <dgm:cxn modelId="{970F063D-7AB3-4712-8C5E-0529262004A5}" srcId="{1C06342F-613D-4BE1-A401-85C476E2E3A6}" destId="{704A1CD8-FEFD-42BF-8E20-886A264D61D6}" srcOrd="0" destOrd="0" parTransId="{9AAE481F-8B4B-48C2-91A6-64C00125AD8F}" sibTransId="{96432696-A0A2-404E-BDFF-3B2C9B32439F}"/>
    <dgm:cxn modelId="{628DA161-5F0B-45AC-AF38-072530A8459A}" type="presOf" srcId="{5DA05F91-DBEF-4262-8041-66EBFDDEACD7}" destId="{D8998957-6C50-4C71-AC34-3CE0DDBE5A95}" srcOrd="0" destOrd="0" presId="urn:microsoft.com/office/officeart/2005/8/layout/process1"/>
    <dgm:cxn modelId="{F83E5569-AE9F-4F2F-9BD8-F54F813F8C4F}" type="presOf" srcId="{704A1CD8-FEFD-42BF-8E20-886A264D61D6}" destId="{82DEED6C-98A6-4C35-AE32-1F39DB7066BA}" srcOrd="0" destOrd="0" presId="urn:microsoft.com/office/officeart/2005/8/layout/process1"/>
    <dgm:cxn modelId="{D9BBD694-2DC6-45D4-991C-CD2C981EFBFB}" type="presOf" srcId="{0BC6F8ED-4DA7-4F46-89E2-47474EDEE143}" destId="{EC035EF0-EFE9-4228-8DE2-1A5B9FF4F2AA}" srcOrd="0" destOrd="0" presId="urn:microsoft.com/office/officeart/2005/8/layout/process1"/>
    <dgm:cxn modelId="{630DDBA6-1842-4E5F-BB0B-7F5D41503F16}" type="presOf" srcId="{56858B66-1976-4686-9667-E0112EB3EAB2}" destId="{354088CB-6507-4893-9617-89AAEBD26C92}" srcOrd="0" destOrd="0" presId="urn:microsoft.com/office/officeart/2005/8/layout/process1"/>
    <dgm:cxn modelId="{D95B2BA7-C102-4DA4-A41E-6A2B06966BD1}" type="presOf" srcId="{0BC6F8ED-4DA7-4F46-89E2-47474EDEE143}" destId="{EE6036CC-F380-49D4-9C6D-A47FBB3DA2A3}" srcOrd="1" destOrd="0" presId="urn:microsoft.com/office/officeart/2005/8/layout/process1"/>
    <dgm:cxn modelId="{278CBFAF-DCBF-4E57-861B-0945B36A0B93}" type="presOf" srcId="{28FD18B4-8733-4466-A650-FA3DEC384E6E}" destId="{36175578-E483-4A86-A232-92359533D455}" srcOrd="0" destOrd="0" presId="urn:microsoft.com/office/officeart/2005/8/layout/process1"/>
    <dgm:cxn modelId="{9B5DD1B3-9D41-4504-9D08-014BAE87739B}" srcId="{1C06342F-613D-4BE1-A401-85C476E2E3A6}" destId="{56858B66-1976-4686-9667-E0112EB3EAB2}" srcOrd="1" destOrd="0" parTransId="{DF1C72A1-AEFF-4F20-BCA2-5AD14A781F34}" sibTransId="{0BC6F8ED-4DA7-4F46-89E2-47474EDEE143}"/>
    <dgm:cxn modelId="{92943FC3-A669-4520-944F-8319B3CBA800}" type="presOf" srcId="{1C06342F-613D-4BE1-A401-85C476E2E3A6}" destId="{4C42512B-1BE1-46B5-B813-40D1307D3FF4}" srcOrd="0" destOrd="0" presId="urn:microsoft.com/office/officeart/2005/8/layout/process1"/>
    <dgm:cxn modelId="{F24FFDCE-A4B7-469C-B635-D624FE342EBC}" srcId="{1C06342F-613D-4BE1-A401-85C476E2E3A6}" destId="{28FD18B4-8733-4466-A650-FA3DEC384E6E}" srcOrd="3" destOrd="0" parTransId="{AAC8F85D-AB40-4D75-AEA3-2B7D11150E78}" sibTransId="{064EE14A-1A4C-409F-A4DC-507FD1AECBBC}"/>
    <dgm:cxn modelId="{B4DC4FD1-634A-476B-B55D-93C0AA710DFD}" type="presOf" srcId="{E9DA457E-2E20-47F3-B512-2A2210E3CFB6}" destId="{BF546D12-4D65-46C5-96FB-8E9AB9A1B493}" srcOrd="0" destOrd="0" presId="urn:microsoft.com/office/officeart/2005/8/layout/process1"/>
    <dgm:cxn modelId="{16F456D8-1F0C-4A0F-83BE-88A4DA5FB889}" srcId="{1C06342F-613D-4BE1-A401-85C476E2E3A6}" destId="{5DA05F91-DBEF-4262-8041-66EBFDDEACD7}" srcOrd="2" destOrd="0" parTransId="{794C673D-E7B6-4D06-B392-EDB82E348D72}" sibTransId="{E9DA457E-2E20-47F3-B512-2A2210E3CFB6}"/>
    <dgm:cxn modelId="{3D5AEFE0-C378-4575-BB05-2D45DFE3C6DA}" type="presOf" srcId="{96432696-A0A2-404E-BDFF-3B2C9B32439F}" destId="{00CDF38C-EE43-49CE-BAC0-E67BAFFC8CF9}" srcOrd="0" destOrd="0" presId="urn:microsoft.com/office/officeart/2005/8/layout/process1"/>
    <dgm:cxn modelId="{029017EE-8EE2-4FF8-B499-5710BA7667E3}" type="presOf" srcId="{96432696-A0A2-404E-BDFF-3B2C9B32439F}" destId="{81FB5D46-7F84-4052-9F24-636BA52123C3}" srcOrd="1" destOrd="0" presId="urn:microsoft.com/office/officeart/2005/8/layout/process1"/>
    <dgm:cxn modelId="{FD56DFB6-BCC1-4822-8E6B-E789CF64B919}" type="presParOf" srcId="{4C42512B-1BE1-46B5-B813-40D1307D3FF4}" destId="{82DEED6C-98A6-4C35-AE32-1F39DB7066BA}" srcOrd="0" destOrd="0" presId="urn:microsoft.com/office/officeart/2005/8/layout/process1"/>
    <dgm:cxn modelId="{0916D401-6EAE-4645-ABC4-FC285F9B9685}" type="presParOf" srcId="{4C42512B-1BE1-46B5-B813-40D1307D3FF4}" destId="{00CDF38C-EE43-49CE-BAC0-E67BAFFC8CF9}" srcOrd="1" destOrd="0" presId="urn:microsoft.com/office/officeart/2005/8/layout/process1"/>
    <dgm:cxn modelId="{61AD3BEA-E043-40F8-B67D-643BEC8AC879}" type="presParOf" srcId="{00CDF38C-EE43-49CE-BAC0-E67BAFFC8CF9}" destId="{81FB5D46-7F84-4052-9F24-636BA52123C3}" srcOrd="0" destOrd="0" presId="urn:microsoft.com/office/officeart/2005/8/layout/process1"/>
    <dgm:cxn modelId="{C8A4B107-0EA0-4721-AC9A-5D557B225648}" type="presParOf" srcId="{4C42512B-1BE1-46B5-B813-40D1307D3FF4}" destId="{354088CB-6507-4893-9617-89AAEBD26C92}" srcOrd="2" destOrd="0" presId="urn:microsoft.com/office/officeart/2005/8/layout/process1"/>
    <dgm:cxn modelId="{0398462D-B962-4E75-8FB9-E784ED107C89}" type="presParOf" srcId="{4C42512B-1BE1-46B5-B813-40D1307D3FF4}" destId="{EC035EF0-EFE9-4228-8DE2-1A5B9FF4F2AA}" srcOrd="3" destOrd="0" presId="urn:microsoft.com/office/officeart/2005/8/layout/process1"/>
    <dgm:cxn modelId="{368BFD4D-A167-4EF7-B86C-38A210B7577F}" type="presParOf" srcId="{EC035EF0-EFE9-4228-8DE2-1A5B9FF4F2AA}" destId="{EE6036CC-F380-49D4-9C6D-A47FBB3DA2A3}" srcOrd="0" destOrd="0" presId="urn:microsoft.com/office/officeart/2005/8/layout/process1"/>
    <dgm:cxn modelId="{EE65FBC0-A0F1-4771-A0B5-E697B920D1AB}" type="presParOf" srcId="{4C42512B-1BE1-46B5-B813-40D1307D3FF4}" destId="{D8998957-6C50-4C71-AC34-3CE0DDBE5A95}" srcOrd="4" destOrd="0" presId="urn:microsoft.com/office/officeart/2005/8/layout/process1"/>
    <dgm:cxn modelId="{86171DFA-7969-4977-B199-D0A32B65C84B}" type="presParOf" srcId="{4C42512B-1BE1-46B5-B813-40D1307D3FF4}" destId="{BF546D12-4D65-46C5-96FB-8E9AB9A1B493}" srcOrd="5" destOrd="0" presId="urn:microsoft.com/office/officeart/2005/8/layout/process1"/>
    <dgm:cxn modelId="{51B5FA83-972A-4269-9C7A-0DE902420A47}" type="presParOf" srcId="{BF546D12-4D65-46C5-96FB-8E9AB9A1B493}" destId="{9418847C-64A2-45FE-943F-F5BA1462AB36}" srcOrd="0" destOrd="0" presId="urn:microsoft.com/office/officeart/2005/8/layout/process1"/>
    <dgm:cxn modelId="{8E9A42AF-D960-4AB6-A5C1-DDC031B6739B}" type="presParOf" srcId="{4C42512B-1BE1-46B5-B813-40D1307D3FF4}" destId="{36175578-E483-4A86-A232-92359533D455}"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DEED6C-98A6-4C35-AE32-1F39DB7066BA}">
      <dsp:nvSpPr>
        <dsp:cNvPr id="0" name=""/>
        <dsp:cNvSpPr/>
      </dsp:nvSpPr>
      <dsp:spPr>
        <a:xfrm>
          <a:off x="0" y="1292231"/>
          <a:ext cx="2342554" cy="20149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Arial" panose="020B0604020202020204" pitchFamily="34" charset="0"/>
              <a:cs typeface="Arial" panose="020B0604020202020204" pitchFamily="34" charset="0"/>
            </a:rPr>
            <a:t>Data Collection:</a:t>
          </a:r>
        </a:p>
        <a:p>
          <a:pPr marL="0" lvl="0" indent="0" algn="ctr" defTabSz="1066800">
            <a:lnSpc>
              <a:spcPct val="90000"/>
            </a:lnSpc>
            <a:spcBef>
              <a:spcPct val="0"/>
            </a:spcBef>
            <a:spcAft>
              <a:spcPct val="35000"/>
            </a:spcAft>
            <a:buNone/>
          </a:pPr>
          <a:r>
            <a:rPr lang="en-US" sz="2400" kern="1200" dirty="0">
              <a:latin typeface="Arial" panose="020B0604020202020204" pitchFamily="34" charset="0"/>
              <a:cs typeface="Arial" panose="020B0604020202020204" pitchFamily="34" charset="0"/>
            </a:rPr>
            <a:t>Kaggle and SBA.gov </a:t>
          </a:r>
        </a:p>
      </dsp:txBody>
      <dsp:txXfrm>
        <a:off x="59016" y="1351247"/>
        <a:ext cx="2224522" cy="1896931"/>
      </dsp:txXfrm>
    </dsp:sp>
    <dsp:sp modelId="{00CDF38C-EE43-49CE-BAC0-E67BAFFC8CF9}">
      <dsp:nvSpPr>
        <dsp:cNvPr id="0" name=""/>
        <dsp:cNvSpPr/>
      </dsp:nvSpPr>
      <dsp:spPr>
        <a:xfrm rot="21569100">
          <a:off x="2593602" y="1994059"/>
          <a:ext cx="532264" cy="5809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2593605" y="2110968"/>
        <a:ext cx="372585" cy="348571"/>
      </dsp:txXfrm>
    </dsp:sp>
    <dsp:sp modelId="{354088CB-6507-4893-9617-89AAEBD26C92}">
      <dsp:nvSpPr>
        <dsp:cNvPr id="0" name=""/>
        <dsp:cNvSpPr/>
      </dsp:nvSpPr>
      <dsp:spPr>
        <a:xfrm>
          <a:off x="3346787" y="1262148"/>
          <a:ext cx="2342554" cy="20149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Arial" panose="020B0604020202020204" pitchFamily="34" charset="0"/>
              <a:cs typeface="Arial" panose="020B0604020202020204" pitchFamily="34" charset="0"/>
            </a:rPr>
            <a:t>Data Quality Checks and Cleaning:</a:t>
          </a:r>
        </a:p>
        <a:p>
          <a:pPr marL="0" lvl="0" indent="0" algn="ctr" defTabSz="1066800">
            <a:lnSpc>
              <a:spcPct val="90000"/>
            </a:lnSpc>
            <a:spcBef>
              <a:spcPct val="0"/>
            </a:spcBef>
            <a:spcAft>
              <a:spcPct val="35000"/>
            </a:spcAft>
            <a:buNone/>
          </a:pPr>
          <a:r>
            <a:rPr lang="en-US" sz="2400" kern="1200" dirty="0">
              <a:latin typeface="Arial" panose="020B0604020202020204" pitchFamily="34" charset="0"/>
              <a:cs typeface="Arial" panose="020B0604020202020204" pitchFamily="34" charset="0"/>
            </a:rPr>
            <a:t> SQL, Python and Excel</a:t>
          </a:r>
        </a:p>
      </dsp:txBody>
      <dsp:txXfrm>
        <a:off x="3405803" y="1321164"/>
        <a:ext cx="2224522" cy="1896931"/>
      </dsp:txXfrm>
    </dsp:sp>
    <dsp:sp modelId="{EC035EF0-EFE9-4228-8DE2-1A5B9FF4F2AA}">
      <dsp:nvSpPr>
        <dsp:cNvPr id="0" name=""/>
        <dsp:cNvSpPr/>
      </dsp:nvSpPr>
      <dsp:spPr>
        <a:xfrm rot="65993">
          <a:off x="5911784" y="2010439"/>
          <a:ext cx="471758" cy="5809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5911797" y="2125272"/>
        <a:ext cx="330231" cy="348571"/>
      </dsp:txXfrm>
    </dsp:sp>
    <dsp:sp modelId="{D8998957-6C50-4C71-AC34-3CE0DDBE5A95}">
      <dsp:nvSpPr>
        <dsp:cNvPr id="0" name=""/>
        <dsp:cNvSpPr/>
      </dsp:nvSpPr>
      <dsp:spPr>
        <a:xfrm>
          <a:off x="6579287" y="1324208"/>
          <a:ext cx="2342554" cy="20149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Arial" panose="020B0604020202020204" pitchFamily="34" charset="0"/>
              <a:cs typeface="Arial" panose="020B0604020202020204" pitchFamily="34" charset="0"/>
            </a:rPr>
            <a:t>Data Analysis:</a:t>
          </a:r>
        </a:p>
        <a:p>
          <a:pPr marL="0" lvl="0" indent="0" algn="ctr" defTabSz="1066800">
            <a:lnSpc>
              <a:spcPct val="90000"/>
            </a:lnSpc>
            <a:spcBef>
              <a:spcPct val="0"/>
            </a:spcBef>
            <a:spcAft>
              <a:spcPct val="35000"/>
            </a:spcAft>
            <a:buNone/>
          </a:pPr>
          <a:r>
            <a:rPr lang="en-US" sz="2400" kern="1200" dirty="0">
              <a:latin typeface="Arial" panose="020B0604020202020204" pitchFamily="34" charset="0"/>
              <a:cs typeface="Arial" panose="020B0604020202020204" pitchFamily="34" charset="0"/>
            </a:rPr>
            <a:t>SQL, Python and Excel</a:t>
          </a:r>
        </a:p>
      </dsp:txBody>
      <dsp:txXfrm>
        <a:off x="6638303" y="1383224"/>
        <a:ext cx="2224522" cy="1896931"/>
      </dsp:txXfrm>
    </dsp:sp>
    <dsp:sp modelId="{BF546D12-4D65-46C5-96FB-8E9AB9A1B493}">
      <dsp:nvSpPr>
        <dsp:cNvPr id="0" name=""/>
        <dsp:cNvSpPr/>
      </dsp:nvSpPr>
      <dsp:spPr>
        <a:xfrm rot="21488091">
          <a:off x="9153612" y="1987515"/>
          <a:ext cx="491890" cy="5809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9153651" y="2106107"/>
        <a:ext cx="344323" cy="348571"/>
      </dsp:txXfrm>
    </dsp:sp>
    <dsp:sp modelId="{36175578-E483-4A86-A232-92359533D455}">
      <dsp:nvSpPr>
        <dsp:cNvPr id="0" name=""/>
        <dsp:cNvSpPr/>
      </dsp:nvSpPr>
      <dsp:spPr>
        <a:xfrm>
          <a:off x="9849445" y="1217718"/>
          <a:ext cx="2342554" cy="20149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Arial" panose="020B0604020202020204" pitchFamily="34" charset="0"/>
              <a:cs typeface="Arial" panose="020B0604020202020204" pitchFamily="34" charset="0"/>
            </a:rPr>
            <a:t>Data Visualization:</a:t>
          </a:r>
        </a:p>
        <a:p>
          <a:pPr marL="0" lvl="0" indent="0" algn="ctr" defTabSz="1066800">
            <a:lnSpc>
              <a:spcPct val="90000"/>
            </a:lnSpc>
            <a:spcBef>
              <a:spcPct val="0"/>
            </a:spcBef>
            <a:spcAft>
              <a:spcPct val="35000"/>
            </a:spcAft>
            <a:buNone/>
          </a:pPr>
          <a:r>
            <a:rPr lang="en-US" sz="2400" kern="1200" dirty="0">
              <a:latin typeface="Arial" panose="020B0604020202020204" pitchFamily="34" charset="0"/>
              <a:cs typeface="Arial" panose="020B0604020202020204" pitchFamily="34" charset="0"/>
            </a:rPr>
            <a:t>Excel and PowerPoint</a:t>
          </a:r>
        </a:p>
      </dsp:txBody>
      <dsp:txXfrm>
        <a:off x="9908461" y="1276734"/>
        <a:ext cx="2224522" cy="1896931"/>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12.jpg>
</file>

<file path=ppt/media/image2.png>
</file>

<file path=ppt/media/image3.jpg>
</file>

<file path=ppt/media/image4.jpe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03B5A-21DF-4BBB-8059-B6B192FC641E}" type="datetimeFigureOut">
              <a:rPr lang="en-US" smtClean="0"/>
              <a:t>4/23/2023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1EF503-E31C-4FCE-86D9-0C61A5CBE283}" type="slidenum">
              <a:rPr lang="en-US" smtClean="0"/>
              <a:t>‹#›</a:t>
            </a:fld>
            <a:endParaRPr lang="en-US" dirty="0"/>
          </a:p>
        </p:txBody>
      </p:sp>
    </p:spTree>
    <p:extLst>
      <p:ext uri="{BB962C8B-B14F-4D97-AF65-F5344CB8AC3E}">
        <p14:creationId xmlns:p14="http://schemas.microsoft.com/office/powerpoint/2010/main" val="3430128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1EF503-E31C-4FCE-86D9-0C61A5CBE283}" type="slidenum">
              <a:rPr lang="en-US" smtClean="0"/>
              <a:t>1</a:t>
            </a:fld>
            <a:endParaRPr lang="en-US" dirty="0"/>
          </a:p>
        </p:txBody>
      </p:sp>
    </p:spTree>
    <p:extLst>
      <p:ext uri="{BB962C8B-B14F-4D97-AF65-F5344CB8AC3E}">
        <p14:creationId xmlns:p14="http://schemas.microsoft.com/office/powerpoint/2010/main" val="3399363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currently work in the financial services industry as a </a:t>
            </a:r>
            <a:r>
              <a:rPr lang="en-US" dirty="0">
                <a:solidFill>
                  <a:schemeClr val="accent1"/>
                </a:solidFill>
                <a:latin typeface="Arial" panose="020B0604020202020204" pitchFamily="34" charset="0"/>
                <a:cs typeface="Arial" panose="020B0604020202020204" pitchFamily="34" charset="0"/>
              </a:rPr>
              <a:t>BSA/OFAC Compliance Officer. </a:t>
            </a:r>
            <a:r>
              <a:rPr lang="en-US" dirty="0"/>
              <a:t>I have </a:t>
            </a:r>
            <a:r>
              <a:rPr lang="en-US"/>
              <a:t>been is this </a:t>
            </a:r>
            <a:r>
              <a:rPr lang="en-US" dirty="0"/>
              <a:t>industry for over 25 years with about 10 years of that focusing on regulatory compliance and financial crimes. In 2022, I had the opportunity to work with some PPP data and in doing so I found it to be extremely interesting with the amount of fraud that we were able to identify and confirm. I wanted to do my analysis on some of that data particularly for loans over $150k for Texas businesses. </a:t>
            </a:r>
          </a:p>
        </p:txBody>
      </p:sp>
      <p:sp>
        <p:nvSpPr>
          <p:cNvPr id="4" name="Slide Number Placeholder 3"/>
          <p:cNvSpPr>
            <a:spLocks noGrp="1"/>
          </p:cNvSpPr>
          <p:nvPr>
            <p:ph type="sldNum" sz="quarter" idx="5"/>
          </p:nvPr>
        </p:nvSpPr>
        <p:spPr/>
        <p:txBody>
          <a:bodyPr/>
          <a:lstStyle/>
          <a:p>
            <a:fld id="{F61EF503-E31C-4FCE-86D9-0C61A5CBE283}" type="slidenum">
              <a:rPr lang="en-US" smtClean="0"/>
              <a:t>2</a:t>
            </a:fld>
            <a:endParaRPr lang="en-US" dirty="0"/>
          </a:p>
        </p:txBody>
      </p:sp>
    </p:spTree>
    <p:extLst>
      <p:ext uri="{BB962C8B-B14F-4D97-AF65-F5344CB8AC3E}">
        <p14:creationId xmlns:p14="http://schemas.microsoft.com/office/powerpoint/2010/main" val="33232046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1EF503-E31C-4FCE-86D9-0C61A5CBE283}" type="slidenum">
              <a:rPr lang="en-US" smtClean="0"/>
              <a:t>4</a:t>
            </a:fld>
            <a:endParaRPr lang="en-US" dirty="0"/>
          </a:p>
        </p:txBody>
      </p:sp>
    </p:spTree>
    <p:extLst>
      <p:ext uri="{BB962C8B-B14F-4D97-AF65-F5344CB8AC3E}">
        <p14:creationId xmlns:p14="http://schemas.microsoft.com/office/powerpoint/2010/main" val="12031688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solidFill>
                <a:latin typeface="Arial" panose="020B0604020202020204" pitchFamily="34" charset="0"/>
                <a:cs typeface="Arial" panose="020B0604020202020204" pitchFamily="34" charset="0"/>
              </a:rPr>
              <a:t>Corporations and LLC’s received most of the proceeds with Corporations totaling over $14 billion and LLC’s over $13 billion. Qualified Joint Ventures received the least amount totaling $178,134.00</a:t>
            </a:r>
          </a:p>
          <a:p>
            <a:endParaRPr lang="en-US" dirty="0"/>
          </a:p>
        </p:txBody>
      </p:sp>
      <p:sp>
        <p:nvSpPr>
          <p:cNvPr id="4" name="Slide Number Placeholder 3"/>
          <p:cNvSpPr>
            <a:spLocks noGrp="1"/>
          </p:cNvSpPr>
          <p:nvPr>
            <p:ph type="sldNum" sz="quarter" idx="5"/>
          </p:nvPr>
        </p:nvSpPr>
        <p:spPr/>
        <p:txBody>
          <a:bodyPr/>
          <a:lstStyle/>
          <a:p>
            <a:fld id="{F61EF503-E31C-4FCE-86D9-0C61A5CBE283}" type="slidenum">
              <a:rPr lang="en-US" smtClean="0"/>
              <a:t>6</a:t>
            </a:fld>
            <a:endParaRPr lang="en-US" dirty="0"/>
          </a:p>
        </p:txBody>
      </p:sp>
    </p:spTree>
    <p:extLst>
      <p:ext uri="{BB962C8B-B14F-4D97-AF65-F5344CB8AC3E}">
        <p14:creationId xmlns:p14="http://schemas.microsoft.com/office/powerpoint/2010/main" val="9382608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chart shows the total proceeds and the average of how </a:t>
            </a:r>
            <a:r>
              <a:rPr lang="en-US"/>
              <a:t>funds were used.</a:t>
            </a:r>
            <a:endParaRPr lang="en-US" dirty="0"/>
          </a:p>
          <a:p>
            <a:r>
              <a:rPr lang="en-US" dirty="0"/>
              <a:t>***what funds were used for </a:t>
            </a:r>
          </a:p>
        </p:txBody>
      </p:sp>
      <p:sp>
        <p:nvSpPr>
          <p:cNvPr id="4" name="Slide Number Placeholder 3"/>
          <p:cNvSpPr>
            <a:spLocks noGrp="1"/>
          </p:cNvSpPr>
          <p:nvPr>
            <p:ph type="sldNum" sz="quarter" idx="5"/>
          </p:nvPr>
        </p:nvSpPr>
        <p:spPr/>
        <p:txBody>
          <a:bodyPr/>
          <a:lstStyle/>
          <a:p>
            <a:fld id="{F61EF503-E31C-4FCE-86D9-0C61A5CBE283}" type="slidenum">
              <a:rPr lang="en-US" smtClean="0"/>
              <a:t>8</a:t>
            </a:fld>
            <a:endParaRPr lang="en-US" dirty="0"/>
          </a:p>
        </p:txBody>
      </p:sp>
    </p:spTree>
    <p:extLst>
      <p:ext uri="{BB962C8B-B14F-4D97-AF65-F5344CB8AC3E}">
        <p14:creationId xmlns:p14="http://schemas.microsoft.com/office/powerpoint/2010/main" val="1683958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A2A2A"/>
                </a:solidFill>
                <a:effectLst/>
                <a:latin typeface="PublicoText"/>
              </a:rPr>
              <a:t>Overall, there was over $800 billion handed out in PPP in which about 10 percent of that has been identified as fraudulent. There was also an additional $900 billion in Unemployment relief  that was disbursed with any where between $90 to $400 billion believed to fraudulent. It is said that at least half of that was taken by international fraudsters.  </a:t>
            </a:r>
          </a:p>
          <a:p>
            <a:r>
              <a:rPr lang="en-US" b="0" i="0" dirty="0">
                <a:solidFill>
                  <a:srgbClr val="2A2A2A"/>
                </a:solidFill>
                <a:effectLst/>
                <a:latin typeface="PublicoText"/>
              </a:rPr>
              <a:t>***NBCNews.com***</a:t>
            </a:r>
          </a:p>
          <a:p>
            <a:r>
              <a:rPr lang="en-US" dirty="0"/>
              <a:t>https://www.nbcnews.com/politics/justice-department/biggest-fraud-generation-looting-covid-relief-program-known-ppp-n1279664</a:t>
            </a:r>
          </a:p>
        </p:txBody>
      </p:sp>
      <p:sp>
        <p:nvSpPr>
          <p:cNvPr id="4" name="Slide Number Placeholder 3"/>
          <p:cNvSpPr>
            <a:spLocks noGrp="1"/>
          </p:cNvSpPr>
          <p:nvPr>
            <p:ph type="sldNum" sz="quarter" idx="5"/>
          </p:nvPr>
        </p:nvSpPr>
        <p:spPr/>
        <p:txBody>
          <a:bodyPr/>
          <a:lstStyle/>
          <a:p>
            <a:fld id="{F61EF503-E31C-4FCE-86D9-0C61A5CBE283}" type="slidenum">
              <a:rPr lang="en-US" smtClean="0"/>
              <a:t>10</a:t>
            </a:fld>
            <a:endParaRPr lang="en-US" dirty="0"/>
          </a:p>
        </p:txBody>
      </p:sp>
    </p:spTree>
    <p:extLst>
      <p:ext uri="{BB962C8B-B14F-4D97-AF65-F5344CB8AC3E}">
        <p14:creationId xmlns:p14="http://schemas.microsoft.com/office/powerpoint/2010/main" val="29231612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
        <p:nvSpPr>
          <p:cNvPr id="45" name="Freeform: Shape 44">
            <a:extLst>
              <a:ext uri="{FF2B5EF4-FFF2-40B4-BE49-F238E27FC236}">
                <a16:creationId xmlns:a16="http://schemas.microsoft.com/office/drawing/2014/main" id="{0EB13613-B0EE-441F-BE95-C20ED5BBAD27}"/>
              </a:ext>
              <a:ext uri="{C183D7F6-B498-43B3-948B-1728B52AA6E4}">
                <adec:decorative xmlns:adec="http://schemas.microsoft.com/office/drawing/2017/decorative" val="1"/>
              </a:ext>
            </a:extLst>
          </p:cNvPr>
          <p:cNvSpPr/>
          <p:nvPr userDrawn="1"/>
        </p:nvSpPr>
        <p:spPr>
          <a:xfrm rot="10800000">
            <a:off x="-33556" y="-3643"/>
            <a:ext cx="4613230" cy="6861641"/>
          </a:xfrm>
          <a:custGeom>
            <a:avLst/>
            <a:gdLst>
              <a:gd name="connsiteX0" fmla="*/ 4613230 w 4613230"/>
              <a:gd name="connsiteY0" fmla="*/ 6861641 h 6861641"/>
              <a:gd name="connsiteX1" fmla="*/ 0 w 4613230"/>
              <a:gd name="connsiteY1" fmla="*/ 6861641 h 6861641"/>
              <a:gd name="connsiteX2" fmla="*/ 1788950 w 4613230"/>
              <a:gd name="connsiteY2" fmla="*/ 0 h 6861641"/>
              <a:gd name="connsiteX3" fmla="*/ 4613230 w 4613230"/>
              <a:gd name="connsiteY3" fmla="*/ 0 h 6861641"/>
              <a:gd name="connsiteX4" fmla="*/ 4613230 w 4613230"/>
              <a:gd name="connsiteY4" fmla="*/ 6861641 h 68616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3230" h="6861641">
                <a:moveTo>
                  <a:pt x="4613230" y="6861641"/>
                </a:moveTo>
                <a:lnTo>
                  <a:pt x="0" y="6861641"/>
                </a:lnTo>
                <a:lnTo>
                  <a:pt x="1788950" y="0"/>
                </a:lnTo>
                <a:lnTo>
                  <a:pt x="4613230" y="0"/>
                </a:lnTo>
                <a:lnTo>
                  <a:pt x="4613230" y="686164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ctr">
              <a:buFont typeface="Arial" panose="020B0604020202020204" pitchFamily="34" charset="0"/>
              <a:buNone/>
            </a:pPr>
            <a:endParaRPr lang="en-US" dirty="0"/>
          </a:p>
        </p:txBody>
      </p:sp>
      <p:sp>
        <p:nvSpPr>
          <p:cNvPr id="44" name="Freeform: Shape 43">
            <a:extLst>
              <a:ext uri="{FF2B5EF4-FFF2-40B4-BE49-F238E27FC236}">
                <a16:creationId xmlns:a16="http://schemas.microsoft.com/office/drawing/2014/main" id="{2399D2ED-C606-4FE3-B01C-3A0A39699E38}"/>
              </a:ext>
              <a:ext uri="{C183D7F6-B498-43B3-948B-1728B52AA6E4}">
                <adec:decorative xmlns:adec="http://schemas.microsoft.com/office/drawing/2017/decorative" val="1"/>
              </a:ext>
            </a:extLst>
          </p:cNvPr>
          <p:cNvSpPr/>
          <p:nvPr userDrawn="1"/>
        </p:nvSpPr>
        <p:spPr>
          <a:xfrm rot="10800000">
            <a:off x="-33556" y="-14280"/>
            <a:ext cx="4615080" cy="10637"/>
          </a:xfrm>
          <a:custGeom>
            <a:avLst/>
            <a:gdLst>
              <a:gd name="connsiteX0" fmla="*/ 4615080 w 4615080"/>
              <a:gd name="connsiteY0" fmla="*/ 10637 h 10637"/>
              <a:gd name="connsiteX1" fmla="*/ 0 w 4615080"/>
              <a:gd name="connsiteY1" fmla="*/ 7095 h 10637"/>
              <a:gd name="connsiteX2" fmla="*/ 1850 w 4615080"/>
              <a:gd name="connsiteY2" fmla="*/ 0 h 10637"/>
              <a:gd name="connsiteX3" fmla="*/ 4615080 w 4615080"/>
              <a:gd name="connsiteY3" fmla="*/ 0 h 10637"/>
              <a:gd name="connsiteX4" fmla="*/ 4615080 w 4615080"/>
              <a:gd name="connsiteY4" fmla="*/ 10637 h 10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5080" h="10637">
                <a:moveTo>
                  <a:pt x="4615080" y="10637"/>
                </a:moveTo>
                <a:lnTo>
                  <a:pt x="0" y="7095"/>
                </a:lnTo>
                <a:lnTo>
                  <a:pt x="1850" y="0"/>
                </a:lnTo>
                <a:lnTo>
                  <a:pt x="4615080" y="0"/>
                </a:lnTo>
                <a:lnTo>
                  <a:pt x="4615080" y="10637"/>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0" name="Straight Connector 9">
            <a:extLst>
              <a:ext uri="{FF2B5EF4-FFF2-40B4-BE49-F238E27FC236}">
                <a16:creationId xmlns:a16="http://schemas.microsoft.com/office/drawing/2014/main" id="{8A05C98F-3390-4876-ACE6-6BDD7A931BDC}"/>
              </a:ext>
              <a:ext uri="{C183D7F6-B498-43B3-948B-1728B52AA6E4}">
                <adec:decorative xmlns:adec="http://schemas.microsoft.com/office/drawing/2017/decorative" val="1"/>
              </a:ext>
            </a:extLst>
          </p:cNvPr>
          <p:cNvCxnSpPr>
            <a:cxnSpLocks/>
          </p:cNvCxnSpPr>
          <p:nvPr userDrawn="1"/>
        </p:nvCxnSpPr>
        <p:spPr>
          <a:xfrm flipH="1">
            <a:off x="-33558" y="0"/>
            <a:ext cx="6705601" cy="8096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26F8EC6-7B48-45CF-933E-F83D29E1692D}"/>
              </a:ext>
              <a:ext uri="{C183D7F6-B498-43B3-948B-1728B52AA6E4}">
                <adec:decorative xmlns:adec="http://schemas.microsoft.com/office/drawing/2017/decorative" val="1"/>
              </a:ext>
            </a:extLst>
          </p:cNvPr>
          <p:cNvCxnSpPr>
            <a:cxnSpLocks/>
          </p:cNvCxnSpPr>
          <p:nvPr userDrawn="1"/>
        </p:nvCxnSpPr>
        <p:spPr>
          <a:xfrm flipV="1">
            <a:off x="3514060" y="1"/>
            <a:ext cx="510363" cy="685799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37FFCAA-1618-46D9-B44D-5CE6E225DB8B}"/>
              </a:ext>
              <a:ext uri="{C183D7F6-B498-43B3-948B-1728B52AA6E4}">
                <adec:decorative xmlns:adec="http://schemas.microsoft.com/office/drawing/2017/decorative" val="1"/>
              </a:ext>
            </a:extLst>
          </p:cNvPr>
          <p:cNvCxnSpPr>
            <a:cxnSpLocks/>
          </p:cNvCxnSpPr>
          <p:nvPr userDrawn="1"/>
        </p:nvCxnSpPr>
        <p:spPr>
          <a:xfrm flipV="1">
            <a:off x="11602477" y="365123"/>
            <a:ext cx="589522" cy="64928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6F2CA3C-3424-4A00-9FDF-0DC9EFAC22F1}"/>
              </a:ext>
              <a:ext uri="{C183D7F6-B498-43B3-948B-1728B52AA6E4}">
                <adec:decorative xmlns:adec="http://schemas.microsoft.com/office/drawing/2017/decorative" val="1"/>
              </a:ext>
            </a:extLst>
          </p:cNvPr>
          <p:cNvCxnSpPr>
            <a:cxnSpLocks/>
          </p:cNvCxnSpPr>
          <p:nvPr userDrawn="1"/>
        </p:nvCxnSpPr>
        <p:spPr>
          <a:xfrm flipH="1" flipV="1">
            <a:off x="9340702" y="-10737"/>
            <a:ext cx="2851297" cy="16800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0FA2E1A-8693-4B6C-ABF7-81B17586C3A0}"/>
              </a:ext>
              <a:ext uri="{C183D7F6-B498-43B3-948B-1728B52AA6E4}">
                <adec:decorative xmlns:adec="http://schemas.microsoft.com/office/drawing/2017/decorative" val="1"/>
              </a:ext>
            </a:extLst>
          </p:cNvPr>
          <p:cNvCxnSpPr>
            <a:cxnSpLocks/>
          </p:cNvCxnSpPr>
          <p:nvPr userDrawn="1"/>
        </p:nvCxnSpPr>
        <p:spPr>
          <a:xfrm flipH="1" flipV="1">
            <a:off x="-33557" y="6045958"/>
            <a:ext cx="6876857" cy="81204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8" name="Picture Placeholder 47">
            <a:extLst>
              <a:ext uri="{FF2B5EF4-FFF2-40B4-BE49-F238E27FC236}">
                <a16:creationId xmlns:a16="http://schemas.microsoft.com/office/drawing/2014/main" id="{C564A0C9-27BD-49AC-A786-23623E329EE8}"/>
              </a:ext>
            </a:extLst>
          </p:cNvPr>
          <p:cNvSpPr>
            <a:spLocks noGrp="1"/>
          </p:cNvSpPr>
          <p:nvPr>
            <p:ph type="pic" sz="quarter" idx="13"/>
          </p:nvPr>
        </p:nvSpPr>
        <p:spPr>
          <a:xfrm>
            <a:off x="2623279" y="0"/>
            <a:ext cx="9568721" cy="6858000"/>
          </a:xfrm>
          <a:custGeom>
            <a:avLst/>
            <a:gdLst>
              <a:gd name="connsiteX0" fmla="*/ 1955447 w 9568721"/>
              <a:gd name="connsiteY0" fmla="*/ 0 h 6858000"/>
              <a:gd name="connsiteX1" fmla="*/ 9568721 w 9568721"/>
              <a:gd name="connsiteY1" fmla="*/ 0 h 6858000"/>
              <a:gd name="connsiteX2" fmla="*/ 9568721 w 9568721"/>
              <a:gd name="connsiteY2" fmla="*/ 6858000 h 6858000"/>
              <a:gd name="connsiteX3" fmla="*/ 0 w 9568721"/>
              <a:gd name="connsiteY3" fmla="*/ 6858000 h 6858000"/>
              <a:gd name="connsiteX4" fmla="*/ 0 w 9568721"/>
              <a:gd name="connsiteY4" fmla="*/ 6857998 h 6858000"/>
              <a:gd name="connsiteX5" fmla="*/ 167446 w 9568721"/>
              <a:gd name="connsiteY5" fmla="*/ 685799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8721" h="6858000">
                <a:moveTo>
                  <a:pt x="1955447" y="0"/>
                </a:moveTo>
                <a:lnTo>
                  <a:pt x="9568721" y="0"/>
                </a:lnTo>
                <a:lnTo>
                  <a:pt x="9568721" y="6858000"/>
                </a:lnTo>
                <a:lnTo>
                  <a:pt x="0" y="6858000"/>
                </a:lnTo>
                <a:lnTo>
                  <a:pt x="0" y="6857998"/>
                </a:lnTo>
                <a:lnTo>
                  <a:pt x="167446" y="6857998"/>
                </a:lnTo>
                <a:close/>
              </a:path>
            </a:pathLst>
          </a:custGeom>
          <a:solidFill>
            <a:schemeClr val="accent2"/>
          </a:solidFill>
        </p:spPr>
        <p:txBody>
          <a:bodyPr wrap="square">
            <a:noAutofit/>
          </a:bodyPr>
          <a:lstStyle/>
          <a:p>
            <a:r>
              <a:rPr lang="en-US"/>
              <a:t>Click icon to add picture</a:t>
            </a:r>
            <a:endParaRPr lang="en-US" dirty="0"/>
          </a:p>
        </p:txBody>
      </p:sp>
      <p:sp>
        <p:nvSpPr>
          <p:cNvPr id="6" name="Title 5">
            <a:extLst>
              <a:ext uri="{FF2B5EF4-FFF2-40B4-BE49-F238E27FC236}">
                <a16:creationId xmlns:a16="http://schemas.microsoft.com/office/drawing/2014/main" id="{208E3DBC-8B68-468D-8087-25FED9397CBE}"/>
              </a:ext>
            </a:extLst>
          </p:cNvPr>
          <p:cNvSpPr>
            <a:spLocks noGrp="1"/>
          </p:cNvSpPr>
          <p:nvPr>
            <p:ph type="title"/>
          </p:nvPr>
        </p:nvSpPr>
        <p:spPr>
          <a:xfrm>
            <a:off x="520697" y="1040001"/>
            <a:ext cx="3338625" cy="3150159"/>
          </a:xfrm>
        </p:spPr>
        <p:txBody>
          <a:bodyPr anchor="t"/>
          <a:lstStyle/>
          <a:p>
            <a:r>
              <a:rPr lang="en-US"/>
              <a:t>Click to edit Master title style</a:t>
            </a:r>
            <a:endParaRPr lang="en-US" dirty="0"/>
          </a:p>
        </p:txBody>
      </p:sp>
      <p:sp>
        <p:nvSpPr>
          <p:cNvPr id="15" name="Text Placeholder 14">
            <a:extLst>
              <a:ext uri="{FF2B5EF4-FFF2-40B4-BE49-F238E27FC236}">
                <a16:creationId xmlns:a16="http://schemas.microsoft.com/office/drawing/2014/main" id="{490C672D-EAE7-4BF2-81BB-72858B251D1C}"/>
              </a:ext>
            </a:extLst>
          </p:cNvPr>
          <p:cNvSpPr>
            <a:spLocks noGrp="1"/>
          </p:cNvSpPr>
          <p:nvPr>
            <p:ph type="body" sz="quarter" idx="14" hasCustomPrompt="1"/>
          </p:nvPr>
        </p:nvSpPr>
        <p:spPr>
          <a:xfrm>
            <a:off x="490538" y="4240213"/>
            <a:ext cx="3497262" cy="1801812"/>
          </a:xfrm>
        </p:spPr>
        <p:txBody>
          <a:bodyPr>
            <a:normAutofit/>
          </a:bodyPr>
          <a:lstStyle>
            <a:lvl1pPr marL="0" indent="0">
              <a:buNone/>
              <a:defRPr sz="2400"/>
            </a:lvl1pPr>
            <a:lvl2pPr>
              <a:buNone/>
              <a:defRPr sz="1600"/>
            </a:lvl2pPr>
            <a:lvl3pPr>
              <a:buNone/>
              <a:defRPr sz="1600"/>
            </a:lvl3pPr>
            <a:lvl4pPr>
              <a:buNone/>
              <a:defRPr sz="1600"/>
            </a:lvl4pPr>
            <a:lvl5pPr>
              <a:buNone/>
              <a:defRPr sz="1600"/>
            </a:lvl5pPr>
          </a:lstStyle>
          <a:p>
            <a:pPr lvl="0"/>
            <a:r>
              <a:rPr lang="en-US" dirty="0"/>
              <a:t>Presentation Name</a:t>
            </a:r>
          </a:p>
        </p:txBody>
      </p:sp>
    </p:spTree>
    <p:extLst>
      <p:ext uri="{BB962C8B-B14F-4D97-AF65-F5344CB8AC3E}">
        <p14:creationId xmlns:p14="http://schemas.microsoft.com/office/powerpoint/2010/main" val="1742368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ctr" anchorCtr="0">
            <a:normAutofit/>
          </a:bodyPr>
          <a:lstStyle>
            <a:lvl1pPr marL="0" indent="0">
              <a:buNone/>
              <a:defRPr sz="28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ctr" anchorCtr="0">
            <a:normAutofit/>
          </a:bodyPr>
          <a:lstStyle>
            <a:lvl1pPr marL="0" indent="0">
              <a:buNone/>
              <a:defRPr sz="28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r>
              <a:rPr lang="en-US" dirty="0"/>
              <a:t>2/7/20XX</a:t>
            </a:r>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321030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4495800"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4495800"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90851D2E-FEBE-45BF-A78F-C1F61B6C3856}"/>
              </a:ext>
            </a:extLst>
          </p:cNvPr>
          <p:cNvSpPr>
            <a:spLocks noGrp="1"/>
          </p:cNvSpPr>
          <p:nvPr>
            <p:ph type="body" sz="quarter" idx="13"/>
          </p:nvPr>
        </p:nvSpPr>
        <p:spPr>
          <a:xfrm>
            <a:off x="8151812"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4135C99B-A268-4617-89C4-8F3AA2AAA69A}"/>
              </a:ext>
            </a:extLst>
          </p:cNvPr>
          <p:cNvSpPr>
            <a:spLocks noGrp="1"/>
          </p:cNvSpPr>
          <p:nvPr>
            <p:ph sz="quarter" idx="14"/>
          </p:nvPr>
        </p:nvSpPr>
        <p:spPr>
          <a:xfrm>
            <a:off x="8151812"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r>
              <a:rPr lang="en-US" dirty="0"/>
              <a:t>2/7/20XX</a:t>
            </a:r>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760255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9FC1870-C7ED-435A-8479-DFD344B9375D}"/>
              </a:ext>
            </a:extLst>
          </p:cNvPr>
          <p:cNvSpPr>
            <a:spLocks noGrp="1"/>
          </p:cNvSpPr>
          <p:nvPr>
            <p:ph type="title"/>
          </p:nvPr>
        </p:nvSpPr>
        <p:spPr>
          <a:xfrm>
            <a:off x="1143001" y="533400"/>
            <a:ext cx="5496636" cy="1685898"/>
          </a:xfrm>
        </p:spPr>
        <p:txBody>
          <a:bodyPr>
            <a:normAutofit/>
          </a:bodyPr>
          <a:lstStyle>
            <a:lvl1pPr>
              <a:defRPr sz="4400"/>
            </a:lvl1p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D855DAF2-123D-4C27-95D2-974B571079F3}"/>
              </a:ext>
            </a:extLst>
          </p:cNvPr>
          <p:cNvSpPr>
            <a:spLocks noGrp="1"/>
          </p:cNvSpPr>
          <p:nvPr>
            <p:ph idx="1"/>
          </p:nvPr>
        </p:nvSpPr>
        <p:spPr>
          <a:xfrm>
            <a:off x="1143001" y="2229347"/>
            <a:ext cx="5496636" cy="3821743"/>
          </a:xfrm>
        </p:spPr>
        <p:txBody>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14" name="Picture Placeholder 11">
            <a:extLst>
              <a:ext uri="{FF2B5EF4-FFF2-40B4-BE49-F238E27FC236}">
                <a16:creationId xmlns:a16="http://schemas.microsoft.com/office/drawing/2014/main" id="{E3769467-BA9B-49FE-B40A-419EF32766CE}"/>
              </a:ext>
            </a:extLst>
          </p:cNvPr>
          <p:cNvSpPr>
            <a:spLocks noGrp="1"/>
          </p:cNvSpPr>
          <p:nvPr>
            <p:ph type="pic" sz="quarter" idx="14"/>
          </p:nvPr>
        </p:nvSpPr>
        <p:spPr>
          <a:xfrm>
            <a:off x="7186070" y="0"/>
            <a:ext cx="2463897" cy="3429000"/>
          </a:xfrm>
          <a:solidFill>
            <a:schemeClr val="accent2"/>
          </a:solidFill>
        </p:spPr>
        <p:txBody>
          <a:bodyPr/>
          <a:lstStyle/>
          <a:p>
            <a:r>
              <a:rPr lang="en-US"/>
              <a:t>Click icon to add picture</a:t>
            </a:r>
            <a:endParaRPr lang="en-US" dirty="0"/>
          </a:p>
        </p:txBody>
      </p:sp>
      <p:sp>
        <p:nvSpPr>
          <p:cNvPr id="12" name="Picture Placeholder 11">
            <a:extLst>
              <a:ext uri="{FF2B5EF4-FFF2-40B4-BE49-F238E27FC236}">
                <a16:creationId xmlns:a16="http://schemas.microsoft.com/office/drawing/2014/main" id="{77878E15-1592-426F-A454-7F4568224567}"/>
              </a:ext>
            </a:extLst>
          </p:cNvPr>
          <p:cNvSpPr>
            <a:spLocks noGrp="1"/>
          </p:cNvSpPr>
          <p:nvPr>
            <p:ph type="pic" sz="quarter" idx="13"/>
          </p:nvPr>
        </p:nvSpPr>
        <p:spPr>
          <a:xfrm>
            <a:off x="9649155" y="0"/>
            <a:ext cx="2539797" cy="3429000"/>
          </a:xfrm>
          <a:solidFill>
            <a:schemeClr val="accent2"/>
          </a:solidFill>
        </p:spPr>
        <p:txBody>
          <a:bodyPr/>
          <a:lstStyle/>
          <a:p>
            <a:r>
              <a:rPr lang="en-US"/>
              <a:t>Click icon to add picture</a:t>
            </a:r>
            <a:endParaRPr lang="en-US" dirty="0"/>
          </a:p>
        </p:txBody>
      </p:sp>
      <p:sp>
        <p:nvSpPr>
          <p:cNvPr id="16" name="Picture Placeholder 11">
            <a:extLst>
              <a:ext uri="{FF2B5EF4-FFF2-40B4-BE49-F238E27FC236}">
                <a16:creationId xmlns:a16="http://schemas.microsoft.com/office/drawing/2014/main" id="{E318F348-8CAC-4ADD-8162-E88487E44EBB}"/>
              </a:ext>
            </a:extLst>
          </p:cNvPr>
          <p:cNvSpPr>
            <a:spLocks noGrp="1"/>
          </p:cNvSpPr>
          <p:nvPr>
            <p:ph type="pic" sz="quarter" idx="16"/>
          </p:nvPr>
        </p:nvSpPr>
        <p:spPr>
          <a:xfrm>
            <a:off x="7186070" y="3383280"/>
            <a:ext cx="2463897" cy="3474720"/>
          </a:xfrm>
          <a:solidFill>
            <a:schemeClr val="accent2"/>
          </a:solidFill>
        </p:spPr>
        <p:txBody>
          <a:bodyPr/>
          <a:lstStyle/>
          <a:p>
            <a:r>
              <a:rPr lang="en-US"/>
              <a:t>Click icon to add picture</a:t>
            </a:r>
            <a:endParaRPr lang="en-US" dirty="0"/>
          </a:p>
        </p:txBody>
      </p:sp>
      <p:sp>
        <p:nvSpPr>
          <p:cNvPr id="15" name="Picture Placeholder 11">
            <a:extLst>
              <a:ext uri="{FF2B5EF4-FFF2-40B4-BE49-F238E27FC236}">
                <a16:creationId xmlns:a16="http://schemas.microsoft.com/office/drawing/2014/main" id="{C762F208-8E03-4B5E-9F11-0F01147F6A47}"/>
              </a:ext>
            </a:extLst>
          </p:cNvPr>
          <p:cNvSpPr>
            <a:spLocks noGrp="1"/>
          </p:cNvSpPr>
          <p:nvPr>
            <p:ph type="pic" sz="quarter" idx="15"/>
          </p:nvPr>
        </p:nvSpPr>
        <p:spPr>
          <a:xfrm>
            <a:off x="9649155" y="3383280"/>
            <a:ext cx="2539797" cy="3474720"/>
          </a:xfrm>
          <a:solidFill>
            <a:schemeClr val="accent2"/>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lvl1pPr>
              <a:defRPr>
                <a:solidFill>
                  <a:schemeClr val="bg1"/>
                </a:solidFill>
              </a:defRPr>
            </a:lvl1p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lvl1pPr>
              <a:defRPr>
                <a:solidFill>
                  <a:schemeClr val="bg1"/>
                </a:solidFill>
              </a:defRPr>
            </a:lvl1pPr>
          </a:lstStyle>
          <a:p>
            <a:fld id="{312CC964-A50B-4C29-B4E4-2C30BB34CCF3}" type="slidenum">
              <a:rPr lang="en-US" smtClean="0"/>
              <a:pPr/>
              <a:t>‹#›</a:t>
            </a:fld>
            <a:endParaRPr lang="en-US" dirty="0"/>
          </a:p>
        </p:txBody>
      </p:sp>
    </p:spTree>
    <p:extLst>
      <p:ext uri="{BB962C8B-B14F-4D97-AF65-F5344CB8AC3E}">
        <p14:creationId xmlns:p14="http://schemas.microsoft.com/office/powerpoint/2010/main" val="4597113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6AF1A06-62E5-489E-B58B-735C8C7AC163}"/>
              </a:ext>
            </a:extLst>
          </p:cNvPr>
          <p:cNvSpPr>
            <a:spLocks noGrp="1"/>
          </p:cNvSpPr>
          <p:nvPr>
            <p:ph type="title"/>
          </p:nvPr>
        </p:nvSpPr>
        <p:spPr>
          <a:xfrm>
            <a:off x="5146159" y="685800"/>
            <a:ext cx="6238688" cy="1382233"/>
          </a:xfrm>
        </p:spPr>
        <p:txBody>
          <a:bodyPr>
            <a:normAutofit/>
          </a:bodyPr>
          <a:lstStyle>
            <a:lvl1pPr>
              <a:defRPr sz="4400"/>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F69C6C4F-4058-4399-B572-5BE848DDF8B3}"/>
              </a:ext>
            </a:extLst>
          </p:cNvPr>
          <p:cNvSpPr>
            <a:spLocks noGrp="1"/>
          </p:cNvSpPr>
          <p:nvPr>
            <p:ph type="pic" sz="quarter" idx="13"/>
          </p:nvPr>
        </p:nvSpPr>
        <p:spPr>
          <a:xfrm>
            <a:off x="0" y="-7444"/>
            <a:ext cx="4966447" cy="6846394"/>
          </a:xfrm>
          <a:custGeom>
            <a:avLst/>
            <a:gdLst>
              <a:gd name="connsiteX0" fmla="*/ 0 w 4966447"/>
              <a:gd name="connsiteY0" fmla="*/ 0 h 6846394"/>
              <a:gd name="connsiteX1" fmla="*/ 4966447 w 4966447"/>
              <a:gd name="connsiteY1" fmla="*/ 0 h 6846394"/>
              <a:gd name="connsiteX2" fmla="*/ 3362258 w 4966447"/>
              <a:gd name="connsiteY2" fmla="*/ 6846394 h 6846394"/>
              <a:gd name="connsiteX3" fmla="*/ 0 w 4966447"/>
              <a:gd name="connsiteY3" fmla="*/ 6846394 h 6846394"/>
            </a:gdLst>
            <a:ahLst/>
            <a:cxnLst>
              <a:cxn ang="0">
                <a:pos x="connsiteX0" y="connsiteY0"/>
              </a:cxn>
              <a:cxn ang="0">
                <a:pos x="connsiteX1" y="connsiteY1"/>
              </a:cxn>
              <a:cxn ang="0">
                <a:pos x="connsiteX2" y="connsiteY2"/>
              </a:cxn>
              <a:cxn ang="0">
                <a:pos x="connsiteX3" y="connsiteY3"/>
              </a:cxn>
            </a:cxnLst>
            <a:rect l="l" t="t" r="r" b="b"/>
            <a:pathLst>
              <a:path w="4966447" h="6846394">
                <a:moveTo>
                  <a:pt x="0" y="0"/>
                </a:moveTo>
                <a:lnTo>
                  <a:pt x="4966447" y="0"/>
                </a:lnTo>
                <a:lnTo>
                  <a:pt x="3362258" y="6846394"/>
                </a:lnTo>
                <a:lnTo>
                  <a:pt x="0" y="6846394"/>
                </a:lnTo>
                <a:close/>
              </a:path>
            </a:pathLst>
          </a:custGeom>
          <a:solidFill>
            <a:schemeClr val="accent2"/>
          </a:solidFill>
        </p:spPr>
        <p:txBody>
          <a:bodyPr wrap="square">
            <a:noAutofit/>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lvl1pPr>
              <a:defRPr>
                <a:solidFill>
                  <a:schemeClr val="bg1"/>
                </a:solidFill>
              </a:defRPr>
            </a:lvl1pPr>
          </a:lstStyle>
          <a:p>
            <a:r>
              <a:rPr lang="en-US" dirty="0"/>
              <a:t>Sample Footer Text</a:t>
            </a:r>
            <a:endParaRPr lang="en-US" dirty="0">
              <a:solidFill>
                <a:schemeClr val="bg1"/>
              </a:solidFill>
            </a:endParaRPr>
          </a:p>
        </p:txBody>
      </p:sp>
      <p:sp>
        <p:nvSpPr>
          <p:cNvPr id="7" name="Content Placeholder 2">
            <a:extLst>
              <a:ext uri="{FF2B5EF4-FFF2-40B4-BE49-F238E27FC236}">
                <a16:creationId xmlns:a16="http://schemas.microsoft.com/office/drawing/2014/main" id="{9C26D8E8-8E78-469E-8668-51D3E4C11F13}"/>
              </a:ext>
            </a:extLst>
          </p:cNvPr>
          <p:cNvSpPr>
            <a:spLocks noGrp="1"/>
          </p:cNvSpPr>
          <p:nvPr>
            <p:ph idx="1"/>
          </p:nvPr>
        </p:nvSpPr>
        <p:spPr>
          <a:xfrm>
            <a:off x="5146158" y="2301949"/>
            <a:ext cx="6238687" cy="4022650"/>
          </a:xfrm>
        </p:spPr>
        <p:txBody>
          <a:bodyPr/>
          <a:lstStyle>
            <a:lvl1pPr>
              <a:buNone/>
              <a:defRPr/>
            </a:lvl1pPr>
          </a:lstStyle>
          <a:p>
            <a:pPr lvl="0"/>
            <a:r>
              <a:rPr lang="en-US"/>
              <a:t>Click to edit Master text styles</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cxnSp>
        <p:nvCxnSpPr>
          <p:cNvPr id="8" name="Straight Connector 7">
            <a:extLst>
              <a:ext uri="{FF2B5EF4-FFF2-40B4-BE49-F238E27FC236}">
                <a16:creationId xmlns:a16="http://schemas.microsoft.com/office/drawing/2014/main" id="{ED096BF3-A78D-4B37-892C-A0C32711851A}"/>
              </a:ext>
              <a:ext uri="{C183D7F6-B498-43B3-948B-1728B52AA6E4}">
                <adec:decorative xmlns:adec="http://schemas.microsoft.com/office/drawing/2017/decorative" val="1"/>
              </a:ext>
            </a:extLst>
          </p:cNvPr>
          <p:cNvCxnSpPr>
            <a:cxnSpLocks/>
          </p:cNvCxnSpPr>
          <p:nvPr userDrawn="1"/>
        </p:nvCxnSpPr>
        <p:spPr>
          <a:xfrm flipH="1">
            <a:off x="3627455" y="-19394"/>
            <a:ext cx="806149" cy="687739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94780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6870231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r>
              <a:rPr lang="en-US" dirty="0"/>
              <a:t>2/7/20XX</a:t>
            </a:r>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9499701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r>
              <a:rPr lang="en-US" dirty="0"/>
              <a:t>2/7/20XX</a:t>
            </a:r>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284515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r>
              <a:rPr lang="en-US" dirty="0"/>
              <a:t>2/7/20XX</a:t>
            </a:r>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1136795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r>
              <a:rPr lang="en-US" dirty="0"/>
              <a:t>2/7/20XX</a:t>
            </a:r>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9259756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185752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CA046725-2805-431E-AA4E-0B018DFB3EAC}"/>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23">
            <a:extLst>
              <a:ext uri="{FF2B5EF4-FFF2-40B4-BE49-F238E27FC236}">
                <a16:creationId xmlns:a16="http://schemas.microsoft.com/office/drawing/2014/main" id="{3C30A62C-FEC9-4F1D-976E-DB003592FD3E}"/>
              </a:ext>
              <a:ext uri="{C183D7F6-B498-43B3-948B-1728B52AA6E4}">
                <adec:decorative xmlns:adec="http://schemas.microsoft.com/office/drawing/2017/decorative" val="1"/>
              </a:ext>
            </a:extLst>
          </p:cNvPr>
          <p:cNvSpPr/>
          <p:nvPr userDrawn="1"/>
        </p:nvSpPr>
        <p:spPr>
          <a:xfrm rot="10800000">
            <a:off x="0" y="-5979"/>
            <a:ext cx="5111086" cy="6932218"/>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57998">
                <a:moveTo>
                  <a:pt x="2702995" y="42638"/>
                </a:moveTo>
                <a:lnTo>
                  <a:pt x="6699211" y="0"/>
                </a:lnTo>
                <a:lnTo>
                  <a:pt x="6699211" y="6857998"/>
                </a:lnTo>
                <a:lnTo>
                  <a:pt x="0" y="6844350"/>
                </a:lnTo>
                <a:lnTo>
                  <a:pt x="2702995" y="42638"/>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CA2C262-0DF7-4EBE-8F23-D1240B3BB5A9}"/>
              </a:ext>
            </a:extLst>
          </p:cNvPr>
          <p:cNvSpPr>
            <a:spLocks noGrp="1"/>
          </p:cNvSpPr>
          <p:nvPr>
            <p:ph type="title"/>
          </p:nvPr>
        </p:nvSpPr>
        <p:spPr>
          <a:xfrm>
            <a:off x="680485" y="675167"/>
            <a:ext cx="3761862" cy="3055078"/>
          </a:xfrm>
        </p:spPr>
        <p:txBody>
          <a:bodyPr anchor="t">
            <a:normAutofit/>
          </a:bodyPr>
          <a:lstStyle>
            <a:lvl1pPr>
              <a:defRPr sz="4400"/>
            </a:lvl1p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430E531D-ED29-45E2-A30F-0363B29E057C}"/>
              </a:ext>
            </a:extLst>
          </p:cNvPr>
          <p:cNvSpPr>
            <a:spLocks noGrp="1"/>
          </p:cNvSpPr>
          <p:nvPr>
            <p:ph idx="1"/>
          </p:nvPr>
        </p:nvSpPr>
        <p:spPr>
          <a:xfrm>
            <a:off x="5167424" y="533400"/>
            <a:ext cx="3794512" cy="5797237"/>
          </a:xfrm>
        </p:spPr>
        <p:txBody>
          <a:bodyPr anchor="ctr">
            <a:normAutofit/>
          </a:bodyPr>
          <a:lstStyle>
            <a:lvl1pPr>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cxnSp>
        <p:nvCxnSpPr>
          <p:cNvPr id="10" name="Straight Connector 9">
            <a:extLst>
              <a:ext uri="{FF2B5EF4-FFF2-40B4-BE49-F238E27FC236}">
                <a16:creationId xmlns:a16="http://schemas.microsoft.com/office/drawing/2014/main" id="{0801F434-3E0E-40D9-A2D3-857BAE77D1D7}"/>
              </a:ext>
              <a:ext uri="{C183D7F6-B498-43B3-948B-1728B52AA6E4}">
                <adec:decorative xmlns:adec="http://schemas.microsoft.com/office/drawing/2017/decorative" val="1"/>
              </a:ext>
            </a:extLst>
          </p:cNvPr>
          <p:cNvCxnSpPr>
            <a:cxnSpLocks/>
            <a:stCxn id="5" idx="2"/>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D44F5C56-0053-4E4A-BFFF-E98E7B91CCA9}"/>
              </a:ext>
            </a:extLst>
          </p:cNvPr>
          <p:cNvSpPr>
            <a:spLocks noGrp="1"/>
          </p:cNvSpPr>
          <p:nvPr>
            <p:ph type="pic" sz="quarter" idx="13"/>
          </p:nvPr>
        </p:nvSpPr>
        <p:spPr>
          <a:xfrm>
            <a:off x="9531096" y="0"/>
            <a:ext cx="2660904" cy="3429000"/>
          </a:xfrm>
          <a:solidFill>
            <a:schemeClr val="accent2"/>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226008DD-DEA7-4900-8D76-128694E12320}"/>
              </a:ext>
            </a:extLst>
          </p:cNvPr>
          <p:cNvSpPr>
            <a:spLocks noGrp="1"/>
          </p:cNvSpPr>
          <p:nvPr>
            <p:ph type="pic" sz="quarter" idx="14"/>
          </p:nvPr>
        </p:nvSpPr>
        <p:spPr>
          <a:xfrm>
            <a:off x="9531096" y="3383280"/>
            <a:ext cx="2660904" cy="3474720"/>
          </a:xfrm>
          <a:solidFill>
            <a:schemeClr val="accent2"/>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0998517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943FF111-78CB-4983-B8F5-B6B8AB608EB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D7213E2B-F1F4-4058-B2C2-73EC82E30701}"/>
              </a:ext>
            </a:extLst>
          </p:cNvPr>
          <p:cNvSpPr>
            <a:spLocks noGrp="1"/>
          </p:cNvSpPr>
          <p:nvPr>
            <p:ph type="ctrTitle"/>
          </p:nvPr>
        </p:nvSpPr>
        <p:spPr>
          <a:xfrm>
            <a:off x="5083790" y="1064715"/>
            <a:ext cx="6153912" cy="3922755"/>
          </a:xfrm>
        </p:spPr>
        <p:txBody>
          <a:bodyPr>
            <a:normAutofit/>
          </a:bodyPr>
          <a:lstStyle>
            <a:lvl1pPr algn="l">
              <a:defRPr sz="4400"/>
            </a:lvl1pPr>
          </a:lstStyle>
          <a:p>
            <a:pPr algn="r"/>
            <a:r>
              <a:rPr lang="en-US"/>
              <a:t>Click to edit Master title style</a:t>
            </a:r>
            <a:endParaRPr lang="en-US" dirty="0"/>
          </a:p>
        </p:txBody>
      </p:sp>
      <p:sp>
        <p:nvSpPr>
          <p:cNvPr id="7" name="Subtitle 2">
            <a:extLst>
              <a:ext uri="{FF2B5EF4-FFF2-40B4-BE49-F238E27FC236}">
                <a16:creationId xmlns:a16="http://schemas.microsoft.com/office/drawing/2014/main" id="{6F3C210C-32A8-4833-93AA-B97D51CEA9A5}"/>
              </a:ext>
            </a:extLst>
          </p:cNvPr>
          <p:cNvSpPr>
            <a:spLocks noGrp="1"/>
          </p:cNvSpPr>
          <p:nvPr>
            <p:ph type="subTitle" idx="1"/>
          </p:nvPr>
        </p:nvSpPr>
        <p:spPr>
          <a:xfrm>
            <a:off x="5083790" y="5033339"/>
            <a:ext cx="6157951" cy="943386"/>
          </a:xfrm>
        </p:spPr>
        <p:txBody>
          <a:bodyPr/>
          <a:lstStyle>
            <a:lvl1pPr>
              <a:buNone/>
              <a:defRPr/>
            </a:lvl1pPr>
          </a:lstStyle>
          <a:p>
            <a:pPr algn="r"/>
            <a:r>
              <a:rPr lang="en-US"/>
              <a:t>Click to edit Master subtitle style</a:t>
            </a:r>
            <a:endParaRPr lang="en-US" dirty="0"/>
          </a:p>
        </p:txBody>
      </p:sp>
      <p:cxnSp>
        <p:nvCxnSpPr>
          <p:cNvPr id="9" name="Straight Connector 8">
            <a:extLst>
              <a:ext uri="{FF2B5EF4-FFF2-40B4-BE49-F238E27FC236}">
                <a16:creationId xmlns:a16="http://schemas.microsoft.com/office/drawing/2014/main" id="{F9FA8250-8F05-4500-98CD-AD8B9E2BABCB}"/>
              </a:ext>
              <a:ext uri="{C183D7F6-B498-43B3-948B-1728B52AA6E4}">
                <adec:decorative xmlns:adec="http://schemas.microsoft.com/office/drawing/2017/decorative" val="1"/>
              </a:ext>
            </a:extLst>
          </p:cNvPr>
          <p:cNvCxnSpPr>
            <a:cxnSpLocks/>
          </p:cNvCxnSpPr>
          <p:nvPr userDrawn="1"/>
        </p:nvCxnSpPr>
        <p:spPr>
          <a:xfrm flipH="1">
            <a:off x="3418764" y="0"/>
            <a:ext cx="815637"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F4A7590-29E0-4C43-A12B-EE5A8672A9B9}"/>
              </a:ext>
              <a:ext uri="{C183D7F6-B498-43B3-948B-1728B52AA6E4}">
                <adec:decorative xmlns:adec="http://schemas.microsoft.com/office/drawing/2017/decorative" val="1"/>
              </a:ext>
            </a:extLst>
          </p:cNvPr>
          <p:cNvCxnSpPr>
            <a:cxnSpLocks/>
          </p:cNvCxnSpPr>
          <p:nvPr userDrawn="1"/>
        </p:nvCxnSpPr>
        <p:spPr>
          <a:xfrm>
            <a:off x="0" y="5468380"/>
            <a:ext cx="6096000" cy="13896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8440C747-2FA3-4C97-A0A7-52520A197E23}"/>
              </a:ext>
            </a:extLst>
          </p:cNvPr>
          <p:cNvSpPr>
            <a:spLocks noGrp="1"/>
          </p:cNvSpPr>
          <p:nvPr>
            <p:ph type="pic" sz="quarter" idx="13"/>
          </p:nvPr>
        </p:nvSpPr>
        <p:spPr>
          <a:xfrm>
            <a:off x="16822" y="0"/>
            <a:ext cx="4811317" cy="6857998"/>
          </a:xfrm>
          <a:custGeom>
            <a:avLst/>
            <a:gdLst>
              <a:gd name="connsiteX0" fmla="*/ 0 w 4811317"/>
              <a:gd name="connsiteY0" fmla="*/ 0 h 6857998"/>
              <a:gd name="connsiteX1" fmla="*/ 4811317 w 4811317"/>
              <a:gd name="connsiteY1" fmla="*/ 0 h 6857998"/>
              <a:gd name="connsiteX2" fmla="*/ 2712446 w 4811317"/>
              <a:gd name="connsiteY2" fmla="*/ 6857998 h 6857998"/>
              <a:gd name="connsiteX3" fmla="*/ 0 w 4811317"/>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4811317" h="6857998">
                <a:moveTo>
                  <a:pt x="0" y="0"/>
                </a:moveTo>
                <a:lnTo>
                  <a:pt x="4811317" y="0"/>
                </a:lnTo>
                <a:lnTo>
                  <a:pt x="2712446" y="6857998"/>
                </a:lnTo>
                <a:lnTo>
                  <a:pt x="0" y="6857998"/>
                </a:lnTo>
                <a:close/>
              </a:path>
            </a:pathLst>
          </a:custGeom>
          <a:solidFill>
            <a:schemeClr val="accent2"/>
          </a:solidFill>
        </p:spPr>
        <p:txBody>
          <a:bodyPr wrap="square">
            <a:noAutofit/>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5060468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r>
              <a:rPr lang="en-US" dirty="0"/>
              <a:t>2/7/20XX</a:t>
            </a:r>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3391958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r>
              <a:rPr lang="en-US" dirty="0"/>
              <a:t>2/7/20XX</a:t>
            </a:r>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200526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3DC9447-F266-4B2E-8776-377FB587EEA9}"/>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67F96C23-62A5-470B-9372-6381453507D1}"/>
              </a:ext>
            </a:extLst>
          </p:cNvPr>
          <p:cNvSpPr>
            <a:spLocks noGrp="1"/>
          </p:cNvSpPr>
          <p:nvPr>
            <p:ph type="title"/>
          </p:nvPr>
        </p:nvSpPr>
        <p:spPr>
          <a:xfrm>
            <a:off x="5693734" y="557304"/>
            <a:ext cx="5355265" cy="1625731"/>
          </a:xfrm>
        </p:spPr>
        <p:txBody>
          <a:bodyPr>
            <a:normAutofit/>
          </a:bodyPr>
          <a:lstStyle>
            <a:lvl1pPr>
              <a:defRPr sz="4400"/>
            </a:lvl1pPr>
          </a:lstStyle>
          <a:p>
            <a:r>
              <a:rPr lang="en-US"/>
              <a:t>Click to edit Master title style</a:t>
            </a:r>
            <a:endParaRPr lang="en-US" dirty="0"/>
          </a:p>
        </p:txBody>
      </p:sp>
      <p:cxnSp>
        <p:nvCxnSpPr>
          <p:cNvPr id="10" name="Straight Connector 9">
            <a:extLst>
              <a:ext uri="{FF2B5EF4-FFF2-40B4-BE49-F238E27FC236}">
                <a16:creationId xmlns:a16="http://schemas.microsoft.com/office/drawing/2014/main" id="{34B16D8F-69C0-44C7-95EE-6C7CDECACDAF}"/>
              </a:ext>
              <a:ext uri="{C183D7F6-B498-43B3-948B-1728B52AA6E4}">
                <adec:decorative xmlns:adec="http://schemas.microsoft.com/office/drawing/2017/decorative" val="1"/>
              </a:ext>
            </a:extLst>
          </p:cNvPr>
          <p:cNvCxnSpPr>
            <a:cxnSpLocks/>
          </p:cNvCxnSpPr>
          <p:nvPr userDrawn="1"/>
        </p:nvCxnSpPr>
        <p:spPr>
          <a:xfrm flipV="1">
            <a:off x="4576137" y="0"/>
            <a:ext cx="668374"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E8FA2190-55B9-429E-AE43-1A9A41DBEBF9}"/>
              </a:ext>
            </a:extLst>
          </p:cNvPr>
          <p:cNvSpPr>
            <a:spLocks noGrp="1"/>
          </p:cNvSpPr>
          <p:nvPr>
            <p:ph type="pic" sz="quarter" idx="13"/>
          </p:nvPr>
        </p:nvSpPr>
        <p:spPr>
          <a:xfrm>
            <a:off x="1" y="0"/>
            <a:ext cx="4742121" cy="3434316"/>
          </a:xfrm>
          <a:custGeom>
            <a:avLst/>
            <a:gdLst>
              <a:gd name="connsiteX0" fmla="*/ 0 w 4742121"/>
              <a:gd name="connsiteY0" fmla="*/ 0 h 3434316"/>
              <a:gd name="connsiteX1" fmla="*/ 4306186 w 4742121"/>
              <a:gd name="connsiteY1" fmla="*/ 0 h 3434316"/>
              <a:gd name="connsiteX2" fmla="*/ 4742121 w 4742121"/>
              <a:gd name="connsiteY2" fmla="*/ 3434316 h 3434316"/>
              <a:gd name="connsiteX3" fmla="*/ 0 w 4742121"/>
              <a:gd name="connsiteY3" fmla="*/ 3434316 h 3434316"/>
            </a:gdLst>
            <a:ahLst/>
            <a:cxnLst>
              <a:cxn ang="0">
                <a:pos x="connsiteX0" y="connsiteY0"/>
              </a:cxn>
              <a:cxn ang="0">
                <a:pos x="connsiteX1" y="connsiteY1"/>
              </a:cxn>
              <a:cxn ang="0">
                <a:pos x="connsiteX2" y="connsiteY2"/>
              </a:cxn>
              <a:cxn ang="0">
                <a:pos x="connsiteX3" y="connsiteY3"/>
              </a:cxn>
            </a:cxnLst>
            <a:rect l="l" t="t" r="r" b="b"/>
            <a:pathLst>
              <a:path w="4742121" h="3434316">
                <a:moveTo>
                  <a:pt x="0" y="0"/>
                </a:moveTo>
                <a:lnTo>
                  <a:pt x="4306186" y="0"/>
                </a:lnTo>
                <a:lnTo>
                  <a:pt x="4742121" y="3434316"/>
                </a:lnTo>
                <a:lnTo>
                  <a:pt x="0" y="3434316"/>
                </a:lnTo>
                <a:close/>
              </a:path>
            </a:pathLst>
          </a:custGeom>
          <a:solidFill>
            <a:schemeClr val="accent2"/>
          </a:solidFill>
        </p:spPr>
        <p:txBody>
          <a:bodyPr wrap="square">
            <a:noAutofit/>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B2EDFEAD-E435-414E-A9BA-4119679CBA66}"/>
              </a:ext>
            </a:extLst>
          </p:cNvPr>
          <p:cNvSpPr>
            <a:spLocks noGrp="1"/>
          </p:cNvSpPr>
          <p:nvPr>
            <p:ph type="pic" sz="quarter" idx="14"/>
          </p:nvPr>
        </p:nvSpPr>
        <p:spPr>
          <a:xfrm>
            <a:off x="-5" y="3432620"/>
            <a:ext cx="5178056" cy="3425380"/>
          </a:xfrm>
          <a:custGeom>
            <a:avLst/>
            <a:gdLst>
              <a:gd name="connsiteX0" fmla="*/ 0 w 5178056"/>
              <a:gd name="connsiteY0" fmla="*/ 0 h 3425380"/>
              <a:gd name="connsiteX1" fmla="*/ 4742581 w 5178056"/>
              <a:gd name="connsiteY1" fmla="*/ 0 h 3425380"/>
              <a:gd name="connsiteX2" fmla="*/ 5178056 w 5178056"/>
              <a:gd name="connsiteY2" fmla="*/ 3425380 h 3425380"/>
              <a:gd name="connsiteX3" fmla="*/ 0 w 5178056"/>
              <a:gd name="connsiteY3" fmla="*/ 3425380 h 3425380"/>
            </a:gdLst>
            <a:ahLst/>
            <a:cxnLst>
              <a:cxn ang="0">
                <a:pos x="connsiteX0" y="connsiteY0"/>
              </a:cxn>
              <a:cxn ang="0">
                <a:pos x="connsiteX1" y="connsiteY1"/>
              </a:cxn>
              <a:cxn ang="0">
                <a:pos x="connsiteX2" y="connsiteY2"/>
              </a:cxn>
              <a:cxn ang="0">
                <a:pos x="connsiteX3" y="connsiteY3"/>
              </a:cxn>
            </a:cxnLst>
            <a:rect l="l" t="t" r="r" b="b"/>
            <a:pathLst>
              <a:path w="5178056" h="3425380">
                <a:moveTo>
                  <a:pt x="0" y="0"/>
                </a:moveTo>
                <a:lnTo>
                  <a:pt x="4742581" y="0"/>
                </a:lnTo>
                <a:lnTo>
                  <a:pt x="5178056" y="3425380"/>
                </a:lnTo>
                <a:lnTo>
                  <a:pt x="0" y="3425380"/>
                </a:lnTo>
                <a:close/>
              </a:path>
            </a:pathLst>
          </a:custGeom>
          <a:solidFill>
            <a:schemeClr val="accent2">
              <a:lumMod val="60000"/>
              <a:lumOff val="40000"/>
            </a:schemeClr>
          </a:solidFill>
        </p:spPr>
        <p:txBody>
          <a:bodyPr wrap="square">
            <a:noAutofit/>
          </a:bodyPr>
          <a:lstStyle/>
          <a:p>
            <a:r>
              <a:rPr lang="en-US"/>
              <a:t>Click icon to add picture</a:t>
            </a:r>
            <a:endParaRPr lang="en-US" dirty="0"/>
          </a:p>
        </p:txBody>
      </p:sp>
      <p:sp>
        <p:nvSpPr>
          <p:cNvPr id="9" name="Content Placeholder 2">
            <a:extLst>
              <a:ext uri="{FF2B5EF4-FFF2-40B4-BE49-F238E27FC236}">
                <a16:creationId xmlns:a16="http://schemas.microsoft.com/office/drawing/2014/main" id="{F7C28F12-C8E8-444E-8B69-9A0561604317}"/>
              </a:ext>
            </a:extLst>
          </p:cNvPr>
          <p:cNvSpPr>
            <a:spLocks noGrp="1"/>
          </p:cNvSpPr>
          <p:nvPr>
            <p:ph idx="1"/>
          </p:nvPr>
        </p:nvSpPr>
        <p:spPr>
          <a:xfrm>
            <a:off x="5693734" y="2183035"/>
            <a:ext cx="5355266" cy="4121845"/>
          </a:xfrm>
        </p:spPr>
        <p:txBody>
          <a:bodyPr anchor="ctr">
            <a:normAutofit/>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lvl1pPr>
              <a:defRPr>
                <a:solidFill>
                  <a:schemeClr val="bg1"/>
                </a:solidFill>
              </a:defRPr>
            </a:lvl1pPr>
          </a:lstStyle>
          <a:p>
            <a:r>
              <a:rPr lang="en-US" dirty="0"/>
              <a:t>Sample Footer Text</a:t>
            </a:r>
            <a:endParaRPr lang="en-US" dirty="0">
              <a:solidFill>
                <a:schemeClr val="bg1"/>
              </a:solidFill>
            </a:endParaRP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55565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spTree>
      <p:nvGrpSpPr>
        <p:cNvPr id="1" name=""/>
        <p:cNvGrpSpPr/>
        <p:nvPr/>
      </p:nvGrpSpPr>
      <p:grpSpPr>
        <a:xfrm>
          <a:off x="0" y="0"/>
          <a:ext cx="0" cy="0"/>
          <a:chOff x="0" y="0"/>
          <a:chExt cx="0" cy="0"/>
        </a:xfrm>
      </p:grpSpPr>
      <p:sp>
        <p:nvSpPr>
          <p:cNvPr id="13" name="Subtitle 2">
            <a:extLst>
              <a:ext uri="{FF2B5EF4-FFF2-40B4-BE49-F238E27FC236}">
                <a16:creationId xmlns:a16="http://schemas.microsoft.com/office/drawing/2014/main" id="{49714512-90F0-4B35-94F8-E1B4DCE963AA}"/>
              </a:ext>
            </a:extLst>
          </p:cNvPr>
          <p:cNvSpPr>
            <a:spLocks noGrp="1"/>
          </p:cNvSpPr>
          <p:nvPr>
            <p:ph type="subTitle" idx="1"/>
          </p:nvPr>
        </p:nvSpPr>
        <p:spPr>
          <a:xfrm>
            <a:off x="967750" y="975816"/>
            <a:ext cx="2979897" cy="1264340"/>
          </a:xfrm>
        </p:spPr>
        <p:txBody>
          <a:bodyPr anchor="b">
            <a:normAutofit/>
          </a:bodyPr>
          <a:lstStyle>
            <a:lvl1pPr>
              <a:buNone/>
              <a:defRPr/>
            </a:lvl1pPr>
          </a:lstStyle>
          <a:p>
            <a:pPr algn="l"/>
            <a:r>
              <a:rPr lang="en-US" sz="1600"/>
              <a:t>Click to edit Master subtitle style</a:t>
            </a:r>
            <a:endParaRPr lang="en-US" sz="1600" dirty="0"/>
          </a:p>
        </p:txBody>
      </p:sp>
      <p:sp>
        <p:nvSpPr>
          <p:cNvPr id="20" name="Picture Placeholder 19">
            <a:extLst>
              <a:ext uri="{FF2B5EF4-FFF2-40B4-BE49-F238E27FC236}">
                <a16:creationId xmlns:a16="http://schemas.microsoft.com/office/drawing/2014/main" id="{44895DE7-C22A-447F-B81A-BDCA25CAF27B}"/>
              </a:ext>
            </a:extLst>
          </p:cNvPr>
          <p:cNvSpPr>
            <a:spLocks noGrp="1"/>
          </p:cNvSpPr>
          <p:nvPr>
            <p:ph type="pic" sz="quarter" idx="13"/>
          </p:nvPr>
        </p:nvSpPr>
        <p:spPr>
          <a:xfrm>
            <a:off x="3208292" y="3"/>
            <a:ext cx="8997356" cy="4581079"/>
          </a:xfrm>
          <a:custGeom>
            <a:avLst/>
            <a:gdLst>
              <a:gd name="connsiteX0" fmla="*/ 0 w 8997356"/>
              <a:gd name="connsiteY0" fmla="*/ 0 h 4581079"/>
              <a:gd name="connsiteX1" fmla="*/ 8983708 w 8997356"/>
              <a:gd name="connsiteY1" fmla="*/ 0 h 4581079"/>
              <a:gd name="connsiteX2" fmla="*/ 8997356 w 8997356"/>
              <a:gd name="connsiteY2" fmla="*/ 893928 h 4581079"/>
              <a:gd name="connsiteX3" fmla="*/ 4060801 w 8997356"/>
              <a:gd name="connsiteY3" fmla="*/ 4581079 h 4581079"/>
            </a:gdLst>
            <a:ahLst/>
            <a:cxnLst>
              <a:cxn ang="0">
                <a:pos x="connsiteX0" y="connsiteY0"/>
              </a:cxn>
              <a:cxn ang="0">
                <a:pos x="connsiteX1" y="connsiteY1"/>
              </a:cxn>
              <a:cxn ang="0">
                <a:pos x="connsiteX2" y="connsiteY2"/>
              </a:cxn>
              <a:cxn ang="0">
                <a:pos x="connsiteX3" y="connsiteY3"/>
              </a:cxn>
            </a:cxnLst>
            <a:rect l="l" t="t" r="r" b="b"/>
            <a:pathLst>
              <a:path w="8997356" h="4581079">
                <a:moveTo>
                  <a:pt x="0" y="0"/>
                </a:moveTo>
                <a:lnTo>
                  <a:pt x="8983708" y="0"/>
                </a:lnTo>
                <a:lnTo>
                  <a:pt x="8997356" y="893928"/>
                </a:lnTo>
                <a:lnTo>
                  <a:pt x="4060801" y="4581079"/>
                </a:lnTo>
                <a:close/>
              </a:path>
            </a:pathLst>
          </a:custGeom>
          <a:solidFill>
            <a:schemeClr val="accent2"/>
          </a:solidFill>
        </p:spPr>
        <p:txBody>
          <a:bodyPr wrap="square">
            <a:noAutofit/>
          </a:bodyPr>
          <a:lstStyle/>
          <a:p>
            <a:r>
              <a:rPr lang="en-US"/>
              <a:t>Click icon to add picture</a:t>
            </a:r>
            <a:endParaRPr lang="en-US" dirty="0"/>
          </a:p>
        </p:txBody>
      </p:sp>
      <p:sp>
        <p:nvSpPr>
          <p:cNvPr id="23" name="Picture Placeholder 22">
            <a:extLst>
              <a:ext uri="{FF2B5EF4-FFF2-40B4-BE49-F238E27FC236}">
                <a16:creationId xmlns:a16="http://schemas.microsoft.com/office/drawing/2014/main" id="{A5B5EF63-EEAA-4B07-A2B8-2483452BBA37}"/>
              </a:ext>
            </a:extLst>
          </p:cNvPr>
          <p:cNvSpPr>
            <a:spLocks noGrp="1"/>
          </p:cNvSpPr>
          <p:nvPr>
            <p:ph type="pic" sz="quarter" idx="14"/>
          </p:nvPr>
        </p:nvSpPr>
        <p:spPr>
          <a:xfrm>
            <a:off x="7243070" y="883420"/>
            <a:ext cx="4948931" cy="5974580"/>
          </a:xfrm>
          <a:custGeom>
            <a:avLst/>
            <a:gdLst>
              <a:gd name="connsiteX0" fmla="*/ 4948931 w 4948931"/>
              <a:gd name="connsiteY0" fmla="*/ 0 h 5974580"/>
              <a:gd name="connsiteX1" fmla="*/ 4948931 w 4948931"/>
              <a:gd name="connsiteY1" fmla="*/ 5974580 h 5974580"/>
              <a:gd name="connsiteX2" fmla="*/ 2028713 w 4948931"/>
              <a:gd name="connsiteY2" fmla="*/ 5974580 h 5974580"/>
              <a:gd name="connsiteX3" fmla="*/ 0 w 4948931"/>
              <a:gd name="connsiteY3" fmla="*/ 3710792 h 5974580"/>
            </a:gdLst>
            <a:ahLst/>
            <a:cxnLst>
              <a:cxn ang="0">
                <a:pos x="connsiteX0" y="connsiteY0"/>
              </a:cxn>
              <a:cxn ang="0">
                <a:pos x="connsiteX1" y="connsiteY1"/>
              </a:cxn>
              <a:cxn ang="0">
                <a:pos x="connsiteX2" y="connsiteY2"/>
              </a:cxn>
              <a:cxn ang="0">
                <a:pos x="connsiteX3" y="connsiteY3"/>
              </a:cxn>
            </a:cxnLst>
            <a:rect l="l" t="t" r="r" b="b"/>
            <a:pathLst>
              <a:path w="4948931" h="5974580">
                <a:moveTo>
                  <a:pt x="4948931" y="0"/>
                </a:moveTo>
                <a:lnTo>
                  <a:pt x="4948931" y="5974580"/>
                </a:lnTo>
                <a:lnTo>
                  <a:pt x="2028713" y="5974580"/>
                </a:lnTo>
                <a:lnTo>
                  <a:pt x="0" y="3710792"/>
                </a:lnTo>
                <a:close/>
              </a:path>
            </a:pathLst>
          </a:custGeom>
          <a:solidFill>
            <a:schemeClr val="accent2">
              <a:lumMod val="60000"/>
              <a:lumOff val="40000"/>
            </a:schemeClr>
          </a:solidFill>
        </p:spPr>
        <p:txBody>
          <a:bodyPr wrap="square">
            <a:noAutofit/>
          </a:bodyPr>
          <a:lstStyle/>
          <a:p>
            <a:r>
              <a:rPr lang="en-US"/>
              <a:t>Click icon to add picture</a:t>
            </a:r>
            <a:endParaRPr lang="en-US" dirty="0"/>
          </a:p>
        </p:txBody>
      </p:sp>
      <p:sp>
        <p:nvSpPr>
          <p:cNvPr id="26" name="Picture Placeholder 25">
            <a:extLst>
              <a:ext uri="{FF2B5EF4-FFF2-40B4-BE49-F238E27FC236}">
                <a16:creationId xmlns:a16="http://schemas.microsoft.com/office/drawing/2014/main" id="{C4F9D0F6-DE6A-44A3-9D9E-A53D0C229248}"/>
              </a:ext>
            </a:extLst>
          </p:cNvPr>
          <p:cNvSpPr>
            <a:spLocks noGrp="1"/>
          </p:cNvSpPr>
          <p:nvPr>
            <p:ph type="pic" sz="quarter" idx="15"/>
          </p:nvPr>
        </p:nvSpPr>
        <p:spPr>
          <a:xfrm>
            <a:off x="4234997" y="4574265"/>
            <a:ext cx="5074516" cy="2298983"/>
          </a:xfrm>
          <a:custGeom>
            <a:avLst/>
            <a:gdLst>
              <a:gd name="connsiteX0" fmla="*/ 3034176 w 5074516"/>
              <a:gd name="connsiteY0" fmla="*/ 0 h 2298983"/>
              <a:gd name="connsiteX1" fmla="*/ 5074516 w 5074516"/>
              <a:gd name="connsiteY1" fmla="*/ 2298983 h 2298983"/>
              <a:gd name="connsiteX2" fmla="*/ 0 w 5074516"/>
              <a:gd name="connsiteY2" fmla="*/ 2298983 h 2298983"/>
            </a:gdLst>
            <a:ahLst/>
            <a:cxnLst>
              <a:cxn ang="0">
                <a:pos x="connsiteX0" y="connsiteY0"/>
              </a:cxn>
              <a:cxn ang="0">
                <a:pos x="connsiteX1" y="connsiteY1"/>
              </a:cxn>
              <a:cxn ang="0">
                <a:pos x="connsiteX2" y="connsiteY2"/>
              </a:cxn>
            </a:cxnLst>
            <a:rect l="l" t="t" r="r" b="b"/>
            <a:pathLst>
              <a:path w="5074516" h="2298983">
                <a:moveTo>
                  <a:pt x="3034176" y="0"/>
                </a:moveTo>
                <a:lnTo>
                  <a:pt x="5074516" y="2298983"/>
                </a:lnTo>
                <a:lnTo>
                  <a:pt x="0" y="2298983"/>
                </a:lnTo>
                <a:close/>
              </a:path>
            </a:pathLst>
          </a:custGeom>
          <a:solidFill>
            <a:schemeClr val="accent2"/>
          </a:solidFill>
        </p:spPr>
        <p:txBody>
          <a:bodyPr wrap="square">
            <a:noAutofit/>
          </a:bodyPr>
          <a:lstStyle/>
          <a:p>
            <a:r>
              <a:rPr lang="en-US"/>
              <a:t>Click icon to add picture</a:t>
            </a:r>
            <a:endParaRPr lang="en-US" dirty="0"/>
          </a:p>
        </p:txBody>
      </p:sp>
      <p:sp>
        <p:nvSpPr>
          <p:cNvPr id="5" name="Title 4">
            <a:extLst>
              <a:ext uri="{FF2B5EF4-FFF2-40B4-BE49-F238E27FC236}">
                <a16:creationId xmlns:a16="http://schemas.microsoft.com/office/drawing/2014/main" id="{9FEE8AE0-4188-4CB6-8BFB-70E163ED7FA5}"/>
              </a:ext>
            </a:extLst>
          </p:cNvPr>
          <p:cNvSpPr>
            <a:spLocks noGrp="1"/>
          </p:cNvSpPr>
          <p:nvPr>
            <p:ph type="title"/>
          </p:nvPr>
        </p:nvSpPr>
        <p:spPr>
          <a:xfrm>
            <a:off x="969264" y="2679192"/>
            <a:ext cx="4946904" cy="3273552"/>
          </a:xfrm>
        </p:spPr>
        <p:txBody>
          <a:bodyPr>
            <a:normAutofit/>
          </a:bodyPr>
          <a:lstStyle>
            <a:lvl1pPr>
              <a:defRPr sz="4400"/>
            </a:lvl1pPr>
          </a:lstStyle>
          <a:p>
            <a:r>
              <a:rPr lang="en-US"/>
              <a:t>Click to edit Master title style</a:t>
            </a:r>
          </a:p>
        </p:txBody>
      </p:sp>
    </p:spTree>
    <p:extLst>
      <p:ext uri="{BB962C8B-B14F-4D97-AF65-F5344CB8AC3E}">
        <p14:creationId xmlns:p14="http://schemas.microsoft.com/office/powerpoint/2010/main" val="1329810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le and Content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4024312"/>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626483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2649690"/>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9059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
        <p:nvSpPr>
          <p:cNvPr id="6" name="Rectangle 23">
            <a:extLst>
              <a:ext uri="{FF2B5EF4-FFF2-40B4-BE49-F238E27FC236}">
                <a16:creationId xmlns:a16="http://schemas.microsoft.com/office/drawing/2014/main" id="{08BDEDEF-6AC9-4ADF-B6AE-83CC82D2A7B7}"/>
              </a:ext>
              <a:ext uri="{C183D7F6-B498-43B3-948B-1728B52AA6E4}">
                <adec:decorative xmlns:adec="http://schemas.microsoft.com/office/drawing/2017/decorative" val="1"/>
              </a:ext>
            </a:extLst>
          </p:cNvPr>
          <p:cNvSpPr/>
          <p:nvPr userDrawn="1"/>
        </p:nvSpPr>
        <p:spPr>
          <a:xfrm rot="10800000">
            <a:off x="0" y="-5979"/>
            <a:ext cx="5111086" cy="6877626"/>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 name="connsiteX0" fmla="*/ 2702995 w 6699211"/>
              <a:gd name="connsiteY0" fmla="*/ 56139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56139 h 6857998"/>
              <a:gd name="connsiteX0" fmla="*/ 2702995 w 6699211"/>
              <a:gd name="connsiteY0" fmla="*/ 29135 h 6830994"/>
              <a:gd name="connsiteX1" fmla="*/ 6681322 w 6699211"/>
              <a:gd name="connsiteY1" fmla="*/ 0 h 6830994"/>
              <a:gd name="connsiteX2" fmla="*/ 6699211 w 6699211"/>
              <a:gd name="connsiteY2" fmla="*/ 6830994 h 6830994"/>
              <a:gd name="connsiteX3" fmla="*/ 0 w 6699211"/>
              <a:gd name="connsiteY3" fmla="*/ 6817346 h 6830994"/>
              <a:gd name="connsiteX4" fmla="*/ 2702995 w 6699211"/>
              <a:gd name="connsiteY4" fmla="*/ 29135 h 6830994"/>
              <a:gd name="connsiteX0" fmla="*/ 2702995 w 6699211"/>
              <a:gd name="connsiteY0" fmla="*/ 2131 h 6803990"/>
              <a:gd name="connsiteX1" fmla="*/ 6699211 w 6699211"/>
              <a:gd name="connsiteY1" fmla="*/ 0 h 6803990"/>
              <a:gd name="connsiteX2" fmla="*/ 6699211 w 6699211"/>
              <a:gd name="connsiteY2" fmla="*/ 6803990 h 6803990"/>
              <a:gd name="connsiteX3" fmla="*/ 0 w 6699211"/>
              <a:gd name="connsiteY3" fmla="*/ 6790342 h 6803990"/>
              <a:gd name="connsiteX4" fmla="*/ 2702995 w 6699211"/>
              <a:gd name="connsiteY4" fmla="*/ 2131 h 6803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03990">
                <a:moveTo>
                  <a:pt x="2702995" y="2131"/>
                </a:moveTo>
                <a:lnTo>
                  <a:pt x="6699211" y="0"/>
                </a:lnTo>
                <a:lnTo>
                  <a:pt x="6699211" y="6803990"/>
                </a:lnTo>
                <a:lnTo>
                  <a:pt x="0" y="6790342"/>
                </a:lnTo>
                <a:lnTo>
                  <a:pt x="2702995" y="213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C0CB336-8515-4565-B747-B4EA83B435BD}"/>
              </a:ext>
            </a:extLst>
          </p:cNvPr>
          <p:cNvSpPr>
            <a:spLocks noGrp="1"/>
          </p:cNvSpPr>
          <p:nvPr>
            <p:ph type="title"/>
          </p:nvPr>
        </p:nvSpPr>
        <p:spPr>
          <a:xfrm>
            <a:off x="716280" y="680485"/>
            <a:ext cx="3393440" cy="2748515"/>
          </a:xfrm>
        </p:spPr>
        <p:txBody>
          <a:bodyPr anchor="t"/>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064F675D-D792-42C0-8961-D2D1D79CDAEB}"/>
              </a:ext>
              <a:ext uri="{C183D7F6-B498-43B3-948B-1728B52AA6E4}">
                <adec:decorative xmlns:adec="http://schemas.microsoft.com/office/drawing/2017/decorative" val="1"/>
              </a:ext>
            </a:extLst>
          </p:cNvPr>
          <p:cNvCxnSpPr>
            <a:cxnSpLocks/>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06D2EC4D-FD33-4925-B0A8-68C9818DB8E2}"/>
              </a:ext>
            </a:extLst>
          </p:cNvPr>
          <p:cNvSpPr>
            <a:spLocks noGrp="1"/>
          </p:cNvSpPr>
          <p:nvPr>
            <p:ph idx="1"/>
          </p:nvPr>
        </p:nvSpPr>
        <p:spPr>
          <a:xfrm>
            <a:off x="5175678" y="533399"/>
            <a:ext cx="3678762" cy="5771481"/>
          </a:xfrm>
        </p:spPr>
        <p:txBody>
          <a:bodyPr anchor="ctr">
            <a:normAutofit/>
          </a:bodyPr>
          <a:lstStyle/>
          <a:p>
            <a:pPr lvl="0"/>
            <a:r>
              <a:rPr lang="en-US"/>
              <a:t>Click to edit Master text styles</a:t>
            </a:r>
          </a:p>
        </p:txBody>
      </p:sp>
      <p:sp>
        <p:nvSpPr>
          <p:cNvPr id="14" name="Picture Placeholder 13">
            <a:extLst>
              <a:ext uri="{FF2B5EF4-FFF2-40B4-BE49-F238E27FC236}">
                <a16:creationId xmlns:a16="http://schemas.microsoft.com/office/drawing/2014/main" id="{FC7C9F55-A39F-4FB9-BEAD-745EA3E0A22E}"/>
              </a:ext>
            </a:extLst>
          </p:cNvPr>
          <p:cNvSpPr>
            <a:spLocks noGrp="1"/>
          </p:cNvSpPr>
          <p:nvPr>
            <p:ph type="pic" sz="quarter" idx="13"/>
          </p:nvPr>
        </p:nvSpPr>
        <p:spPr>
          <a:xfrm>
            <a:off x="9531096" y="0"/>
            <a:ext cx="2660904" cy="2322576"/>
          </a:xfrm>
          <a:solidFill>
            <a:schemeClr val="accent2"/>
          </a:solidFill>
        </p:spPr>
        <p:txBody>
          <a:bodyPr/>
          <a:lstStyle/>
          <a:p>
            <a:r>
              <a:rPr lang="en-US"/>
              <a:t>Click icon to add picture</a:t>
            </a:r>
            <a:endParaRPr lang="en-US" dirty="0"/>
          </a:p>
        </p:txBody>
      </p:sp>
      <p:sp>
        <p:nvSpPr>
          <p:cNvPr id="15" name="Picture Placeholder 13">
            <a:extLst>
              <a:ext uri="{FF2B5EF4-FFF2-40B4-BE49-F238E27FC236}">
                <a16:creationId xmlns:a16="http://schemas.microsoft.com/office/drawing/2014/main" id="{A480833B-6513-44B8-B08A-6FCB3911FEC8}"/>
              </a:ext>
            </a:extLst>
          </p:cNvPr>
          <p:cNvSpPr>
            <a:spLocks noGrp="1"/>
          </p:cNvSpPr>
          <p:nvPr>
            <p:ph type="pic" sz="quarter" idx="14"/>
          </p:nvPr>
        </p:nvSpPr>
        <p:spPr>
          <a:xfrm>
            <a:off x="9531096" y="2324100"/>
            <a:ext cx="2660904" cy="2322576"/>
          </a:xfrm>
          <a:solidFill>
            <a:schemeClr val="accent2"/>
          </a:solidFill>
        </p:spPr>
        <p:txBody>
          <a:bodyPr/>
          <a:lstStyle/>
          <a:p>
            <a:r>
              <a:rPr lang="en-US"/>
              <a:t>Click icon to add picture</a:t>
            </a:r>
            <a:endParaRPr lang="en-US" dirty="0"/>
          </a:p>
        </p:txBody>
      </p:sp>
      <p:sp>
        <p:nvSpPr>
          <p:cNvPr id="16" name="Picture Placeholder 13">
            <a:extLst>
              <a:ext uri="{FF2B5EF4-FFF2-40B4-BE49-F238E27FC236}">
                <a16:creationId xmlns:a16="http://schemas.microsoft.com/office/drawing/2014/main" id="{3BCCF25F-1246-4BAE-BAA2-FB33719CF555}"/>
              </a:ext>
            </a:extLst>
          </p:cNvPr>
          <p:cNvSpPr>
            <a:spLocks noGrp="1"/>
          </p:cNvSpPr>
          <p:nvPr>
            <p:ph type="pic" sz="quarter" idx="15"/>
          </p:nvPr>
        </p:nvSpPr>
        <p:spPr>
          <a:xfrm>
            <a:off x="9531096" y="4535424"/>
            <a:ext cx="2660904" cy="2322576"/>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2670542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normAutofit/>
          </a:bodyPr>
          <a:lstStyle>
            <a:lvl1pPr>
              <a:defRPr sz="4400"/>
            </a:lvl1pPr>
          </a:lstStyle>
          <a:p>
            <a:r>
              <a:rPr lang="en-US"/>
              <a:t>Click to edit Master title style</a:t>
            </a:r>
          </a:p>
        </p:txBody>
      </p:sp>
      <p:sp>
        <p:nvSpPr>
          <p:cNvPr id="50" name="Picture Placeholder 49">
            <a:extLst>
              <a:ext uri="{FF2B5EF4-FFF2-40B4-BE49-F238E27FC236}">
                <a16:creationId xmlns:a16="http://schemas.microsoft.com/office/drawing/2014/main" id="{5496CA69-F288-4538-974D-9A68581F4941}"/>
              </a:ext>
            </a:extLst>
          </p:cNvPr>
          <p:cNvSpPr>
            <a:spLocks noGrp="1"/>
          </p:cNvSpPr>
          <p:nvPr>
            <p:ph type="pic" sz="quarter" idx="20"/>
          </p:nvPr>
        </p:nvSpPr>
        <p:spPr>
          <a:xfrm>
            <a:off x="1143000" y="2350008"/>
            <a:ext cx="1965960" cy="1801368"/>
          </a:xfrm>
          <a:solidFill>
            <a:schemeClr val="accent2"/>
          </a:solidFill>
        </p:spPr>
        <p:txBody>
          <a:bodyPr/>
          <a:lstStyle/>
          <a:p>
            <a:r>
              <a:rPr lang="en-US"/>
              <a:t>Click icon to add picture</a:t>
            </a:r>
            <a:endParaRPr lang="en-US" dirty="0"/>
          </a:p>
        </p:txBody>
      </p:sp>
      <p:sp>
        <p:nvSpPr>
          <p:cNvPr id="39" name="Text Placeholder 2">
            <a:extLst>
              <a:ext uri="{FF2B5EF4-FFF2-40B4-BE49-F238E27FC236}">
                <a16:creationId xmlns:a16="http://schemas.microsoft.com/office/drawing/2014/main" id="{1F7CBA7A-8076-4743-AD9E-CB0B2B1D1856}"/>
              </a:ext>
            </a:extLst>
          </p:cNvPr>
          <p:cNvSpPr>
            <a:spLocks noGrp="1"/>
          </p:cNvSpPr>
          <p:nvPr>
            <p:ph type="body" idx="1" hasCustomPrompt="1"/>
          </p:nvPr>
        </p:nvSpPr>
        <p:spPr>
          <a:xfrm>
            <a:off x="1145421" y="4319521"/>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2" name="Text Placeholder 2">
            <a:extLst>
              <a:ext uri="{FF2B5EF4-FFF2-40B4-BE49-F238E27FC236}">
                <a16:creationId xmlns:a16="http://schemas.microsoft.com/office/drawing/2014/main" id="{8B03D9A7-85A7-4570-ADAF-E43C05B52D00}"/>
              </a:ext>
            </a:extLst>
          </p:cNvPr>
          <p:cNvSpPr>
            <a:spLocks noGrp="1"/>
          </p:cNvSpPr>
          <p:nvPr>
            <p:ph type="body" idx="13" hasCustomPrompt="1"/>
          </p:nvPr>
        </p:nvSpPr>
        <p:spPr>
          <a:xfrm>
            <a:off x="1143000" y="4761768"/>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1" name="Picture Placeholder 49">
            <a:extLst>
              <a:ext uri="{FF2B5EF4-FFF2-40B4-BE49-F238E27FC236}">
                <a16:creationId xmlns:a16="http://schemas.microsoft.com/office/drawing/2014/main" id="{ADF2F19D-7D9A-47B3-8711-A71F034693FE}"/>
              </a:ext>
            </a:extLst>
          </p:cNvPr>
          <p:cNvSpPr>
            <a:spLocks noGrp="1"/>
          </p:cNvSpPr>
          <p:nvPr>
            <p:ph type="pic" sz="quarter" idx="21"/>
          </p:nvPr>
        </p:nvSpPr>
        <p:spPr>
          <a:xfrm>
            <a:off x="3784636" y="2350008"/>
            <a:ext cx="1965960" cy="1801368"/>
          </a:xfrm>
          <a:solidFill>
            <a:schemeClr val="accent2"/>
          </a:solidFill>
        </p:spPr>
        <p:txBody>
          <a:bodyPr/>
          <a:lstStyle/>
          <a:p>
            <a:r>
              <a:rPr lang="en-US"/>
              <a:t>Click icon to add picture</a:t>
            </a:r>
            <a:endParaRPr lang="en-US" dirty="0"/>
          </a:p>
        </p:txBody>
      </p:sp>
      <p:sp>
        <p:nvSpPr>
          <p:cNvPr id="43" name="Text Placeholder 2">
            <a:extLst>
              <a:ext uri="{FF2B5EF4-FFF2-40B4-BE49-F238E27FC236}">
                <a16:creationId xmlns:a16="http://schemas.microsoft.com/office/drawing/2014/main" id="{790A904C-841C-438E-BD4B-C18FC28CBD03}"/>
              </a:ext>
            </a:extLst>
          </p:cNvPr>
          <p:cNvSpPr>
            <a:spLocks noGrp="1"/>
          </p:cNvSpPr>
          <p:nvPr>
            <p:ph type="body" idx="14" hasCustomPrompt="1"/>
          </p:nvPr>
        </p:nvSpPr>
        <p:spPr>
          <a:xfrm>
            <a:off x="3789781"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4" name="Text Placeholder 2">
            <a:extLst>
              <a:ext uri="{FF2B5EF4-FFF2-40B4-BE49-F238E27FC236}">
                <a16:creationId xmlns:a16="http://schemas.microsoft.com/office/drawing/2014/main" id="{611759C1-BECA-460C-916A-079B29E05C36}"/>
              </a:ext>
            </a:extLst>
          </p:cNvPr>
          <p:cNvSpPr>
            <a:spLocks noGrp="1"/>
          </p:cNvSpPr>
          <p:nvPr>
            <p:ph type="body" idx="15" hasCustomPrompt="1"/>
          </p:nvPr>
        </p:nvSpPr>
        <p:spPr>
          <a:xfrm>
            <a:off x="3787360"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2" name="Picture Placeholder 49">
            <a:extLst>
              <a:ext uri="{FF2B5EF4-FFF2-40B4-BE49-F238E27FC236}">
                <a16:creationId xmlns:a16="http://schemas.microsoft.com/office/drawing/2014/main" id="{4519A595-9DA0-413B-A1E1-B0F059132DD1}"/>
              </a:ext>
            </a:extLst>
          </p:cNvPr>
          <p:cNvSpPr>
            <a:spLocks noGrp="1"/>
          </p:cNvSpPr>
          <p:nvPr>
            <p:ph type="pic" sz="quarter" idx="22"/>
          </p:nvPr>
        </p:nvSpPr>
        <p:spPr>
          <a:xfrm>
            <a:off x="6437376" y="2350008"/>
            <a:ext cx="1965960" cy="1801368"/>
          </a:xfrm>
          <a:solidFill>
            <a:schemeClr val="accent2"/>
          </a:solidFill>
        </p:spPr>
        <p:txBody>
          <a:bodyPr/>
          <a:lstStyle/>
          <a:p>
            <a:r>
              <a:rPr lang="en-US"/>
              <a:t>Click icon to add picture</a:t>
            </a:r>
            <a:endParaRPr lang="en-US" dirty="0"/>
          </a:p>
        </p:txBody>
      </p:sp>
      <p:sp>
        <p:nvSpPr>
          <p:cNvPr id="45" name="Text Placeholder 2">
            <a:extLst>
              <a:ext uri="{FF2B5EF4-FFF2-40B4-BE49-F238E27FC236}">
                <a16:creationId xmlns:a16="http://schemas.microsoft.com/office/drawing/2014/main" id="{C20274DC-5128-46D8-9229-02288D264936}"/>
              </a:ext>
            </a:extLst>
          </p:cNvPr>
          <p:cNvSpPr>
            <a:spLocks noGrp="1"/>
          </p:cNvSpPr>
          <p:nvPr>
            <p:ph type="body" idx="16" hasCustomPrompt="1"/>
          </p:nvPr>
        </p:nvSpPr>
        <p:spPr>
          <a:xfrm>
            <a:off x="6441406"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6" name="Text Placeholder 2">
            <a:extLst>
              <a:ext uri="{FF2B5EF4-FFF2-40B4-BE49-F238E27FC236}">
                <a16:creationId xmlns:a16="http://schemas.microsoft.com/office/drawing/2014/main" id="{6F92FD73-9CD4-4AB0-8DEF-B9D7B1C5904D}"/>
              </a:ext>
            </a:extLst>
          </p:cNvPr>
          <p:cNvSpPr>
            <a:spLocks noGrp="1"/>
          </p:cNvSpPr>
          <p:nvPr>
            <p:ph type="body" idx="17" hasCustomPrompt="1"/>
          </p:nvPr>
        </p:nvSpPr>
        <p:spPr>
          <a:xfrm>
            <a:off x="6438985"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3" name="Picture Placeholder 49">
            <a:extLst>
              <a:ext uri="{FF2B5EF4-FFF2-40B4-BE49-F238E27FC236}">
                <a16:creationId xmlns:a16="http://schemas.microsoft.com/office/drawing/2014/main" id="{ECF2CB24-2F78-42B5-BEC0-904245F37452}"/>
              </a:ext>
            </a:extLst>
          </p:cNvPr>
          <p:cNvSpPr>
            <a:spLocks noGrp="1"/>
          </p:cNvSpPr>
          <p:nvPr>
            <p:ph type="pic" sz="quarter" idx="23"/>
          </p:nvPr>
        </p:nvSpPr>
        <p:spPr>
          <a:xfrm>
            <a:off x="9089136" y="2350008"/>
            <a:ext cx="1965960" cy="1801368"/>
          </a:xfrm>
          <a:solidFill>
            <a:schemeClr val="accent2"/>
          </a:solidFill>
        </p:spPr>
        <p:txBody>
          <a:bodyPr/>
          <a:lstStyle/>
          <a:p>
            <a:r>
              <a:rPr lang="en-US"/>
              <a:t>Click icon to add picture</a:t>
            </a:r>
            <a:endParaRPr lang="en-US" dirty="0"/>
          </a:p>
        </p:txBody>
      </p:sp>
      <p:sp>
        <p:nvSpPr>
          <p:cNvPr id="47" name="Text Placeholder 2">
            <a:extLst>
              <a:ext uri="{FF2B5EF4-FFF2-40B4-BE49-F238E27FC236}">
                <a16:creationId xmlns:a16="http://schemas.microsoft.com/office/drawing/2014/main" id="{E099301F-F262-4EB4-9AAA-D10A9CF42DCF}"/>
              </a:ext>
            </a:extLst>
          </p:cNvPr>
          <p:cNvSpPr>
            <a:spLocks noGrp="1"/>
          </p:cNvSpPr>
          <p:nvPr>
            <p:ph type="body" idx="18" hasCustomPrompt="1"/>
          </p:nvPr>
        </p:nvSpPr>
        <p:spPr>
          <a:xfrm>
            <a:off x="9090610"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8" name="Text Placeholder 2">
            <a:extLst>
              <a:ext uri="{FF2B5EF4-FFF2-40B4-BE49-F238E27FC236}">
                <a16:creationId xmlns:a16="http://schemas.microsoft.com/office/drawing/2014/main" id="{BD5BC820-7DAB-4C8E-A7E4-A885BBE9AB8E}"/>
              </a:ext>
            </a:extLst>
          </p:cNvPr>
          <p:cNvSpPr>
            <a:spLocks noGrp="1"/>
          </p:cNvSpPr>
          <p:nvPr>
            <p:ph type="body" idx="19" hasCustomPrompt="1"/>
          </p:nvPr>
        </p:nvSpPr>
        <p:spPr>
          <a:xfrm>
            <a:off x="9088189"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r>
              <a:rPr lang="en-US" dirty="0"/>
              <a:t>Sample Footer Text</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r>
              <a:rPr lang="en-US" dirty="0"/>
              <a:t>2/7/20XX</a:t>
            </a:r>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728327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le and Content Timelin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838200" y="1825625"/>
            <a:ext cx="10692810" cy="4351338"/>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276218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r>
              <a:rPr lang="en-US" dirty="0"/>
              <a:t>2/7/20XX</a:t>
            </a:r>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r>
              <a:rPr lang="en-US" dirty="0"/>
              <a:t>Sample Footer Text</a:t>
            </a:r>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dirty="0"/>
          </a:p>
        </p:txBody>
      </p:sp>
    </p:spTree>
    <p:extLst>
      <p:ext uri="{BB962C8B-B14F-4D97-AF65-F5344CB8AC3E}">
        <p14:creationId xmlns:p14="http://schemas.microsoft.com/office/powerpoint/2010/main" val="90603651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6" r:id="rId3"/>
    <p:sldLayoutId id="2147483675" r:id="rId4"/>
    <p:sldLayoutId id="2147483686" r:id="rId5"/>
    <p:sldLayoutId id="2147483662" r:id="rId6"/>
    <p:sldLayoutId id="2147483679" r:id="rId7"/>
    <p:sldLayoutId id="2147483682" r:id="rId8"/>
    <p:sldLayoutId id="2147483687" r:id="rId9"/>
    <p:sldLayoutId id="2147483665" r:id="rId10"/>
    <p:sldLayoutId id="2147483683" r:id="rId11"/>
    <p:sldLayoutId id="2147483677" r:id="rId12"/>
    <p:sldLayoutId id="2147483678" r:id="rId13"/>
    <p:sldLayoutId id="2147483684" r:id="rId14"/>
    <p:sldLayoutId id="2147483661" r:id="rId15"/>
    <p:sldLayoutId id="2147483663" r:id="rId16"/>
    <p:sldLayoutId id="2147483664" r:id="rId17"/>
    <p:sldLayoutId id="2147483666" r:id="rId18"/>
    <p:sldLayoutId id="2147483667" r:id="rId19"/>
    <p:sldLayoutId id="2147483685" r:id="rId20"/>
    <p:sldLayoutId id="2147483668" r:id="rId21"/>
    <p:sldLayoutId id="2147483669" r:id="rId22"/>
  </p:sldLayoutIdLst>
  <p:hf hdr="0"/>
  <p:txStyles>
    <p:titleStyle>
      <a:lvl1pPr algn="l" defTabSz="914400" rtl="0" eaLnBrk="1" latinLnBrk="0" hangingPunct="1">
        <a:lnSpc>
          <a:spcPct val="90000"/>
        </a:lnSpc>
        <a:spcBef>
          <a:spcPct val="0"/>
        </a:spcBef>
        <a:buNone/>
        <a:defRPr sz="32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9.jpeg"/><Relationship Id="rId1" Type="http://schemas.openxmlformats.org/officeDocument/2006/relationships/slideLayout" Target="../slideLayouts/slideLayout12.xml"/><Relationship Id="rId5" Type="http://schemas.openxmlformats.org/officeDocument/2006/relationships/image" Target="../media/image6.jpeg"/><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hyperlink" Target="https://www.federalpay.org/paycheck-protection-program/tx#:~:text=Texas%20has%20a%20total%20of,and%20number%20of%20jobs%20reported" TargetMode="External"/><Relationship Id="rId7" Type="http://schemas.openxmlformats.org/officeDocument/2006/relationships/image" Target="../media/image8.jpeg"/><Relationship Id="rId2" Type="http://schemas.openxmlformats.org/officeDocument/2006/relationships/hyperlink" Target="https://www.federalpay.org/paycheck-protection-program" TargetMode="External"/><Relationship Id="rId1" Type="http://schemas.openxmlformats.org/officeDocument/2006/relationships/slideLayout" Target="../slideLayouts/slideLayout12.xml"/><Relationship Id="rId6" Type="http://schemas.openxmlformats.org/officeDocument/2006/relationships/hyperlink" Target="https://www.pppdetective.com/" TargetMode="External"/><Relationship Id="rId5" Type="http://schemas.openxmlformats.org/officeDocument/2006/relationships/hyperlink" Target="https://www.arnoldporter.com/en/general/cares-act-fraud-tracker" TargetMode="External"/><Relationship Id="rId10" Type="http://schemas.openxmlformats.org/officeDocument/2006/relationships/image" Target="../media/image7.jpeg"/><Relationship Id="rId4" Type="http://schemas.openxmlformats.org/officeDocument/2006/relationships/hyperlink" Target="https://www.kaggle.com/datasets/danb91/covid-ppp-loan-data-with-fraud-examples" TargetMode="External"/><Relationship Id="rId9" Type="http://schemas.openxmlformats.org/officeDocument/2006/relationships/image" Target="../media/image9.jpeg"/></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8" Type="http://schemas.openxmlformats.org/officeDocument/2006/relationships/chart" Target="../charts/chart8.xml"/><Relationship Id="rId3" Type="http://schemas.openxmlformats.org/officeDocument/2006/relationships/chart" Target="../charts/chart3.xml"/><Relationship Id="rId7" Type="http://schemas.openxmlformats.org/officeDocument/2006/relationships/chart" Target="../charts/chart7.xm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chart" Target="../charts/chart6.xml"/><Relationship Id="rId5" Type="http://schemas.openxmlformats.org/officeDocument/2006/relationships/chart" Target="../charts/chart5.xml"/><Relationship Id="rId4" Type="http://schemas.openxmlformats.org/officeDocument/2006/relationships/chart" Target="../charts/chart4.xml"/><Relationship Id="rId9" Type="http://schemas.openxmlformats.org/officeDocument/2006/relationships/chart" Target="../charts/chart9.xml"/></Relationships>
</file>

<file path=ppt/slides/_rels/slide9.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8" name="Straight Connector 3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2" name="Rectangle 51">
            <a:extLst>
              <a:ext uri="{FF2B5EF4-FFF2-40B4-BE49-F238E27FC236}">
                <a16:creationId xmlns:a16="http://schemas.microsoft.com/office/drawing/2014/main" id="{A221245A-B93D-45A8-B0FA-EC2AEE26EA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Low angle view of modern skyscrapers rising straight up against a dramatic sky">
            <a:extLst>
              <a:ext uri="{FF2B5EF4-FFF2-40B4-BE49-F238E27FC236}">
                <a16:creationId xmlns:a16="http://schemas.microsoft.com/office/drawing/2014/main" id="{3CF2725B-8BAD-4651-8A3F-80E73387133C}"/>
              </a:ext>
            </a:extLst>
          </p:cNvPr>
          <p:cNvPicPr>
            <a:picLocks noGrp="1" noChangeAspect="1"/>
          </p:cNvPicPr>
          <p:nvPr>
            <p:ph type="pic" sz="quarter" idx="13"/>
          </p:nvPr>
        </p:nvPicPr>
        <p:blipFill>
          <a:blip r:embed="rId3"/>
          <a:srcRect t="7802" b="7802"/>
          <a:stretch/>
        </p:blipFill>
        <p:spPr>
          <a:xfrm>
            <a:off x="21" y="0"/>
            <a:ext cx="12191979" cy="6857989"/>
          </a:xfrm>
          <a:prstGeom prst="rect">
            <a:avLst/>
          </a:prstGeom>
        </p:spPr>
      </p:pic>
      <p:sp>
        <p:nvSpPr>
          <p:cNvPr id="54" name="Rectangle 53">
            <a:extLst>
              <a:ext uri="{FF2B5EF4-FFF2-40B4-BE49-F238E27FC236}">
                <a16:creationId xmlns:a16="http://schemas.microsoft.com/office/drawing/2014/main" id="{A60A95D1-194E-4E4E-8C67-30F91F8E7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90"/>
            <a:ext cx="8521995" cy="6858000"/>
          </a:xfrm>
          <a:prstGeom prst="rect">
            <a:avLst/>
          </a:prstGeom>
          <a:gradFill>
            <a:gsLst>
              <a:gs pos="58000">
                <a:srgbClr val="000000">
                  <a:alpha val="30000"/>
                </a:srgbClr>
              </a:gs>
              <a:gs pos="33000">
                <a:srgbClr val="000000">
                  <a:alpha val="20000"/>
                </a:srgbClr>
              </a:gs>
              <a:gs pos="0">
                <a:srgbClr val="000000">
                  <a:alpha val="0"/>
                </a:srgbClr>
              </a:gs>
              <a:gs pos="100000">
                <a:srgbClr val="000000">
                  <a:alpha val="30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9B36C10-A9EA-414E-B3D3-09BAD9FA950D}"/>
              </a:ext>
            </a:extLst>
          </p:cNvPr>
          <p:cNvSpPr>
            <a:spLocks noGrp="1"/>
          </p:cNvSpPr>
          <p:nvPr>
            <p:ph type="title"/>
          </p:nvPr>
        </p:nvSpPr>
        <p:spPr>
          <a:xfrm>
            <a:off x="-1" y="1"/>
            <a:ext cx="12192001" cy="1801640"/>
          </a:xfrm>
        </p:spPr>
        <p:txBody>
          <a:bodyPr vert="horz" lIns="91440" tIns="45720" rIns="91440" bIns="45720" rtlCol="0" anchor="b">
            <a:normAutofit/>
          </a:bodyPr>
          <a:lstStyle/>
          <a:p>
            <a:pPr algn="ctr"/>
            <a:r>
              <a:rPr lang="en-US" sz="4000" i="1" kern="1200" cap="all" baseline="0" dirty="0">
                <a:solidFill>
                  <a:schemeClr val="bg1"/>
                </a:solidFill>
                <a:latin typeface="Arial" panose="020B0604020202020204" pitchFamily="34" charset="0"/>
                <a:cs typeface="Arial" panose="020B0604020202020204" pitchFamily="34" charset="0"/>
              </a:rPr>
              <a:t>Paycheck Protection Program (</a:t>
            </a:r>
            <a:r>
              <a:rPr lang="en-US" sz="4000" i="1" kern="1200" cap="all" baseline="0" dirty="0" err="1">
                <a:solidFill>
                  <a:schemeClr val="bg1"/>
                </a:solidFill>
                <a:latin typeface="Arial" panose="020B0604020202020204" pitchFamily="34" charset="0"/>
                <a:cs typeface="Arial" panose="020B0604020202020204" pitchFamily="34" charset="0"/>
              </a:rPr>
              <a:t>ppp</a:t>
            </a:r>
            <a:r>
              <a:rPr lang="en-US" sz="4000" i="1" kern="1200" cap="all" baseline="0" dirty="0">
                <a:solidFill>
                  <a:schemeClr val="bg1"/>
                </a:solidFill>
                <a:latin typeface="Arial" panose="020B0604020202020204" pitchFamily="34" charset="0"/>
                <a:cs typeface="Arial" panose="020B0604020202020204" pitchFamily="34" charset="0"/>
              </a:rPr>
              <a:t>) Data April 2020 – June 2021</a:t>
            </a:r>
          </a:p>
        </p:txBody>
      </p:sp>
      <p:cxnSp>
        <p:nvCxnSpPr>
          <p:cNvPr id="56" name="Straight Connector 55">
            <a:extLst>
              <a:ext uri="{FF2B5EF4-FFF2-40B4-BE49-F238E27FC236}">
                <a16:creationId xmlns:a16="http://schemas.microsoft.com/office/drawing/2014/main" id="{64C0A835-9AC9-4D0F-A529-BE4789E126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39206" y="3065930"/>
            <a:ext cx="2852793" cy="37977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CF67ECC-797A-4CA0-87E3-36046649860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172700" y="0"/>
            <a:ext cx="1358310"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63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E2E09-3A82-4E32-88E3-59E694EFE546}"/>
              </a:ext>
            </a:extLst>
          </p:cNvPr>
          <p:cNvSpPr>
            <a:spLocks noGrp="1"/>
          </p:cNvSpPr>
          <p:nvPr>
            <p:ph type="title"/>
          </p:nvPr>
        </p:nvSpPr>
        <p:spPr>
          <a:xfrm>
            <a:off x="-1" y="0"/>
            <a:ext cx="7224665" cy="561315"/>
          </a:xfrm>
        </p:spPr>
        <p:txBody>
          <a:bodyPr>
            <a:noAutofit/>
          </a:bodyPr>
          <a:lstStyle/>
          <a:p>
            <a:pPr algn="ctr"/>
            <a:r>
              <a:rPr lang="en-US" sz="3200" dirty="0">
                <a:solidFill>
                  <a:schemeClr val="accent1"/>
                </a:solidFill>
                <a:latin typeface="Arial" panose="020B0604020202020204" pitchFamily="34" charset="0"/>
                <a:cs typeface="Arial" panose="020B0604020202020204" pitchFamily="34" charset="0"/>
              </a:rPr>
              <a:t>Conclusions</a:t>
            </a:r>
          </a:p>
        </p:txBody>
      </p:sp>
      <p:sp>
        <p:nvSpPr>
          <p:cNvPr id="3" name="Content Placeholder 2">
            <a:extLst>
              <a:ext uri="{FF2B5EF4-FFF2-40B4-BE49-F238E27FC236}">
                <a16:creationId xmlns:a16="http://schemas.microsoft.com/office/drawing/2014/main" id="{9925E272-AF60-4462-95A9-115739F781AE}"/>
              </a:ext>
            </a:extLst>
          </p:cNvPr>
          <p:cNvSpPr>
            <a:spLocks noGrp="1"/>
          </p:cNvSpPr>
          <p:nvPr>
            <p:ph idx="1"/>
          </p:nvPr>
        </p:nvSpPr>
        <p:spPr>
          <a:xfrm>
            <a:off x="0" y="787651"/>
            <a:ext cx="7161291" cy="6070349"/>
          </a:xfrm>
        </p:spPr>
        <p:txBody>
          <a:bodyPr>
            <a:normAutofit/>
          </a:bodyPr>
          <a:lstStyle/>
          <a:p>
            <a:pPr marL="342900" indent="-342900">
              <a:buFont typeface="Arial" panose="020B0604020202020204" pitchFamily="34" charset="0"/>
              <a:buChar char="•"/>
            </a:pPr>
            <a:r>
              <a:rPr lang="en-US" sz="2400" dirty="0">
                <a:solidFill>
                  <a:schemeClr val="accent1"/>
                </a:solidFill>
                <a:effectLst/>
                <a:latin typeface="Arial" panose="020B0604020202020204" pitchFamily="34" charset="0"/>
                <a:ea typeface="Calibri" panose="020F0502020204030204" pitchFamily="34" charset="0"/>
                <a:cs typeface="Arial" panose="020B0604020202020204" pitchFamily="34" charset="0"/>
              </a:rPr>
              <a:t>There were 938,531 Texas businesses who benefited from  the program. </a:t>
            </a:r>
          </a:p>
          <a:p>
            <a:pPr marL="342900" indent="-342900">
              <a:buFont typeface="Arial" panose="020B0604020202020204" pitchFamily="34" charset="0"/>
              <a:buChar char="•"/>
            </a:pPr>
            <a:r>
              <a:rPr lang="en-US" sz="2400" dirty="0">
                <a:solidFill>
                  <a:schemeClr val="accent1"/>
                </a:solidFill>
                <a:effectLst/>
                <a:latin typeface="Arial" panose="020B0604020202020204" pitchFamily="34" charset="0"/>
                <a:ea typeface="Calibri" panose="020F0502020204030204" pitchFamily="34" charset="0"/>
                <a:cs typeface="Arial" panose="020B0604020202020204" pitchFamily="34" charset="0"/>
              </a:rPr>
              <a:t>Total of $62.6 billion was disbursed </a:t>
            </a:r>
            <a:r>
              <a:rPr lang="en-US" dirty="0">
                <a:solidFill>
                  <a:schemeClr val="accent1"/>
                </a:solidFill>
                <a:latin typeface="Arial" panose="020B0604020202020204" pitchFamily="34" charset="0"/>
                <a:ea typeface="Calibri" panose="020F0502020204030204" pitchFamily="34" charset="0"/>
                <a:cs typeface="Arial" panose="020B0604020202020204" pitchFamily="34" charset="0"/>
              </a:rPr>
              <a:t>with</a:t>
            </a:r>
            <a:r>
              <a:rPr lang="en-US" sz="2400" dirty="0">
                <a:solidFill>
                  <a:schemeClr val="accent1"/>
                </a:solidFill>
                <a:effectLst/>
                <a:latin typeface="Arial" panose="020B0604020202020204" pitchFamily="34" charset="0"/>
                <a:ea typeface="Calibri" panose="020F0502020204030204" pitchFamily="34" charset="0"/>
                <a:cs typeface="Arial" panose="020B0604020202020204" pitchFamily="34" charset="0"/>
              </a:rPr>
              <a:t> an average loan amount of $66,767  </a:t>
            </a:r>
          </a:p>
          <a:p>
            <a:pPr marL="342900" indent="-342900">
              <a:buFont typeface="Arial" panose="020B0604020202020204" pitchFamily="34" charset="0"/>
              <a:buChar char="•"/>
            </a:pPr>
            <a:r>
              <a:rPr lang="en-US" sz="2400" dirty="0">
                <a:solidFill>
                  <a:schemeClr val="accent1"/>
                </a:solidFill>
                <a:effectLst/>
                <a:latin typeface="Arial" panose="020B0604020202020204" pitchFamily="34" charset="0"/>
                <a:ea typeface="Calibri" panose="020F0502020204030204" pitchFamily="34" charset="0"/>
                <a:cs typeface="Arial" panose="020B0604020202020204" pitchFamily="34" charset="0"/>
              </a:rPr>
              <a:t>The average company size </a:t>
            </a:r>
            <a:r>
              <a:rPr lang="en-US" dirty="0">
                <a:solidFill>
                  <a:schemeClr val="accent1"/>
                </a:solidFill>
                <a:latin typeface="Arial" panose="020B0604020202020204" pitchFamily="34" charset="0"/>
                <a:ea typeface="Calibri" panose="020F0502020204030204" pitchFamily="34" charset="0"/>
                <a:cs typeface="Arial" panose="020B0604020202020204" pitchFamily="34" charset="0"/>
              </a:rPr>
              <a:t>is</a:t>
            </a:r>
            <a:r>
              <a:rPr lang="en-US" sz="2400" dirty="0">
                <a:solidFill>
                  <a:schemeClr val="accent1"/>
                </a:solidFill>
                <a:effectLst/>
                <a:latin typeface="Arial" panose="020B0604020202020204" pitchFamily="34" charset="0"/>
                <a:ea typeface="Calibri" panose="020F0502020204030204" pitchFamily="34" charset="0"/>
                <a:cs typeface="Arial" panose="020B0604020202020204" pitchFamily="34" charset="0"/>
              </a:rPr>
              <a:t> 8. </a:t>
            </a:r>
          </a:p>
          <a:p>
            <a:endParaRPr lang="en-US" sz="2400" dirty="0">
              <a:solidFill>
                <a:schemeClr val="accent1"/>
              </a:solidFill>
              <a:effectLst/>
              <a:latin typeface="Arial" panose="020B0604020202020204" pitchFamily="34" charset="0"/>
              <a:ea typeface="Calibri" panose="020F0502020204030204" pitchFamily="34" charset="0"/>
              <a:cs typeface="Arial" panose="020B0604020202020204" pitchFamily="34" charset="0"/>
            </a:endParaRPr>
          </a:p>
          <a:p>
            <a:r>
              <a:rPr lang="en-US" sz="2400" dirty="0">
                <a:solidFill>
                  <a:schemeClr val="accent1"/>
                </a:solidFill>
                <a:effectLst/>
                <a:latin typeface="Arial" panose="020B0604020202020204" pitchFamily="34" charset="0"/>
                <a:ea typeface="Calibri" panose="020F0502020204030204" pitchFamily="34" charset="0"/>
                <a:cs typeface="Arial" panose="020B0604020202020204" pitchFamily="34" charset="0"/>
              </a:rPr>
              <a:t>The program was initiated abruptly which led to an extensive amount of fraud due to inadequate preparation and lack of internal controls. Even while taking into consideration the amount of fraudulent loans that were identified, almost all PPP loans have been forgiven. Overall, the program was effective and helped businesses in need. </a:t>
            </a:r>
          </a:p>
        </p:txBody>
      </p:sp>
      <p:pic>
        <p:nvPicPr>
          <p:cNvPr id="68" name="Picture Placeholder 67" descr="View of city buildings over the water">
            <a:extLst>
              <a:ext uri="{FF2B5EF4-FFF2-40B4-BE49-F238E27FC236}">
                <a16:creationId xmlns:a16="http://schemas.microsoft.com/office/drawing/2014/main" id="{C700B77F-91C5-4642-9ABF-EA81F3CF6916}"/>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a:ext>
            </a:extLst>
          </a:blip>
          <a:srcRect/>
          <a:stretch/>
        </p:blipFill>
        <p:spPr>
          <a:xfrm>
            <a:off x="7186070" y="0"/>
            <a:ext cx="2463897" cy="3429000"/>
          </a:xfrm>
        </p:spPr>
      </p:pic>
      <p:pic>
        <p:nvPicPr>
          <p:cNvPr id="72" name="Picture Placeholder 71" descr="A picture containing blue glass buildings with reflection">
            <a:extLst>
              <a:ext uri="{FF2B5EF4-FFF2-40B4-BE49-F238E27FC236}">
                <a16:creationId xmlns:a16="http://schemas.microsoft.com/office/drawing/2014/main" id="{781FD203-6B96-4232-92C2-850AD4DA0F7D}"/>
              </a:ext>
            </a:extLst>
          </p:cNvPr>
          <p:cNvPicPr>
            <a:picLocks noGrp="1" noChangeAspect="1"/>
          </p:cNvPicPr>
          <p:nvPr>
            <p:ph type="pic" sz="quarter" idx="13"/>
          </p:nvPr>
        </p:nvPicPr>
        <p:blipFill rotWithShape="1">
          <a:blip r:embed="rId4">
            <a:extLst>
              <a:ext uri="{28A0092B-C50C-407E-A947-70E740481C1C}">
                <a14:useLocalDpi xmlns:a14="http://schemas.microsoft.com/office/drawing/2010/main"/>
              </a:ext>
            </a:extLst>
          </a:blip>
          <a:srcRect/>
          <a:stretch/>
        </p:blipFill>
        <p:spPr>
          <a:xfrm>
            <a:off x="9649155" y="0"/>
            <a:ext cx="2539797" cy="3429000"/>
          </a:xfrm>
        </p:spPr>
      </p:pic>
      <p:pic>
        <p:nvPicPr>
          <p:cNvPr id="74" name="Picture Placeholder 73" descr="Aerial view of city buildings at sunset">
            <a:extLst>
              <a:ext uri="{FF2B5EF4-FFF2-40B4-BE49-F238E27FC236}">
                <a16:creationId xmlns:a16="http://schemas.microsoft.com/office/drawing/2014/main" id="{A84AF2F7-9744-4960-8C3C-77190198196B}"/>
              </a:ext>
            </a:extLst>
          </p:cNvPr>
          <p:cNvPicPr>
            <a:picLocks noGrp="1" noChangeAspect="1"/>
          </p:cNvPicPr>
          <p:nvPr>
            <p:ph type="pic" sz="quarter" idx="16"/>
          </p:nvPr>
        </p:nvPicPr>
        <p:blipFill rotWithShape="1">
          <a:blip r:embed="rId5">
            <a:extLst>
              <a:ext uri="{28A0092B-C50C-407E-A947-70E740481C1C}">
                <a14:useLocalDpi xmlns:a14="http://schemas.microsoft.com/office/drawing/2010/main"/>
              </a:ext>
            </a:extLst>
          </a:blip>
          <a:srcRect/>
          <a:stretch/>
        </p:blipFill>
        <p:spPr>
          <a:xfrm>
            <a:off x="7186070" y="3383280"/>
            <a:ext cx="2463897" cy="3474720"/>
          </a:xfrm>
        </p:spPr>
      </p:pic>
      <p:pic>
        <p:nvPicPr>
          <p:cNvPr id="78" name="Picture Placeholder 77" descr="View of city buildings over the water from a track">
            <a:extLst>
              <a:ext uri="{FF2B5EF4-FFF2-40B4-BE49-F238E27FC236}">
                <a16:creationId xmlns:a16="http://schemas.microsoft.com/office/drawing/2014/main" id="{D76BFBCE-A55E-4F19-9A0A-78307FDBE964}"/>
              </a:ext>
            </a:extLst>
          </p:cNvPr>
          <p:cNvPicPr>
            <a:picLocks noGrp="1" noChangeAspect="1"/>
          </p:cNvPicPr>
          <p:nvPr>
            <p:ph type="pic" sz="quarter" idx="15"/>
          </p:nvPr>
        </p:nvPicPr>
        <p:blipFill rotWithShape="1">
          <a:blip r:embed="rId6">
            <a:extLst>
              <a:ext uri="{28A0092B-C50C-407E-A947-70E740481C1C}">
                <a14:useLocalDpi xmlns:a14="http://schemas.microsoft.com/office/drawing/2010/main"/>
              </a:ext>
            </a:extLst>
          </a:blip>
          <a:srcRect/>
          <a:stretch/>
        </p:blipFill>
        <p:spPr>
          <a:xfrm>
            <a:off x="9649155" y="3383280"/>
            <a:ext cx="2539797" cy="3474720"/>
          </a:xfrm>
        </p:spPr>
      </p:pic>
      <p:sp>
        <p:nvSpPr>
          <p:cNvPr id="18" name="Slide Number Placeholder 17">
            <a:extLst>
              <a:ext uri="{FF2B5EF4-FFF2-40B4-BE49-F238E27FC236}">
                <a16:creationId xmlns:a16="http://schemas.microsoft.com/office/drawing/2014/main" id="{70961BC8-7B79-40B2-B578-4EB512140BBB}"/>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10</a:t>
            </a:fld>
            <a:endParaRPr lang="en-US" dirty="0"/>
          </a:p>
        </p:txBody>
      </p:sp>
    </p:spTree>
    <p:extLst>
      <p:ext uri="{BB962C8B-B14F-4D97-AF65-F5344CB8AC3E}">
        <p14:creationId xmlns:p14="http://schemas.microsoft.com/office/powerpoint/2010/main" val="3495264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cxnSp>
        <p:nvCxnSpPr>
          <p:cNvPr id="106" name="Straight Connector 105">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20" name="Rectangle 119">
            <a:extLst>
              <a:ext uri="{FF2B5EF4-FFF2-40B4-BE49-F238E27FC236}">
                <a16:creationId xmlns:a16="http://schemas.microsoft.com/office/drawing/2014/main" id="{6E913FE7-C5FD-450E-981D-0DE2362D21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8AABCBA5-D1B4-4BB9-9623-80AB72F46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4" name="Straight Connector 123">
            <a:extLst>
              <a:ext uri="{FF2B5EF4-FFF2-40B4-BE49-F238E27FC236}">
                <a16:creationId xmlns:a16="http://schemas.microsoft.com/office/drawing/2014/main" id="{02190F1E-6254-495F-B2AC-CE4B4DB1DC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37953" y="9137"/>
            <a:ext cx="3742661" cy="199976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9F33105F-D562-4205-AF06-DDA74FD37C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a:endCxn id="20" idx="1"/>
          </p:cNvCxnSpPr>
          <p:nvPr>
            <p:extLst>
              <p:ext uri="{386F3935-93C4-4BCD-93E2-E3B085C9AB24}">
                <p16:designElem xmlns:p16="http://schemas.microsoft.com/office/powerpoint/2015/main" val="1"/>
              </p:ext>
            </p:extLst>
          </p:nvPr>
        </p:nvCxnSpPr>
        <p:spPr>
          <a:xfrm flipH="1">
            <a:off x="0" y="0"/>
            <a:ext cx="8070112" cy="10051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FAFB2139-5E24-4ACC-8BE2-BC4ED514FB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356946" y="9137"/>
            <a:ext cx="714366" cy="20004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62DCAA88-8549-4D86-BFAC-843121E7A66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548577" y="1398182"/>
            <a:ext cx="3643423" cy="6107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8DE2E09-3A82-4E32-88E3-59E694EFE546}"/>
              </a:ext>
            </a:extLst>
          </p:cNvPr>
          <p:cNvSpPr>
            <a:spLocks noGrp="1"/>
          </p:cNvSpPr>
          <p:nvPr>
            <p:ph type="title"/>
          </p:nvPr>
        </p:nvSpPr>
        <p:spPr>
          <a:xfrm>
            <a:off x="0" y="0"/>
            <a:ext cx="12192000" cy="870233"/>
          </a:xfrm>
        </p:spPr>
        <p:txBody>
          <a:bodyPr vert="horz" lIns="91440" tIns="45720" rIns="91440" bIns="45720" rtlCol="0" anchor="ctr">
            <a:normAutofit/>
          </a:bodyPr>
          <a:lstStyle/>
          <a:p>
            <a:pPr algn="r"/>
            <a:r>
              <a:rPr lang="en-US" sz="3200" dirty="0">
                <a:solidFill>
                  <a:schemeClr val="accent1"/>
                </a:solidFill>
                <a:latin typeface="Arial" panose="020B0604020202020204" pitchFamily="34" charset="0"/>
                <a:cs typeface="Arial" panose="020B0604020202020204" pitchFamily="34" charset="0"/>
              </a:rPr>
              <a:t>Recommendations</a:t>
            </a:r>
          </a:p>
        </p:txBody>
      </p:sp>
      <p:pic>
        <p:nvPicPr>
          <p:cNvPr id="78" name="Picture Placeholder 77" descr="View of city buildings over the water from a track">
            <a:extLst>
              <a:ext uri="{FF2B5EF4-FFF2-40B4-BE49-F238E27FC236}">
                <a16:creationId xmlns:a16="http://schemas.microsoft.com/office/drawing/2014/main" id="{D76BFBCE-A55E-4F19-9A0A-78307FDBE964}"/>
              </a:ext>
            </a:extLst>
          </p:cNvPr>
          <p:cNvPicPr>
            <a:picLocks noGrp="1" noChangeAspect="1"/>
          </p:cNvPicPr>
          <p:nvPr>
            <p:ph type="pic" sz="quarter" idx="15"/>
          </p:nvPr>
        </p:nvPicPr>
        <p:blipFill rotWithShape="1">
          <a:blip r:embed="rId2">
            <a:extLst>
              <a:ext uri="{28A0092B-C50C-407E-A947-70E740481C1C}">
                <a14:useLocalDpi xmlns:a14="http://schemas.microsoft.com/office/drawing/2010/main"/>
              </a:ext>
            </a:extLst>
          </a:blip>
          <a:srcRect t="33174" r="-1" b="-1"/>
          <a:stretch/>
        </p:blipFill>
        <p:spPr>
          <a:xfrm>
            <a:off x="533400" y="2356816"/>
            <a:ext cx="1965657" cy="1803705"/>
          </a:xfrm>
          <a:prstGeom prst="rect">
            <a:avLst/>
          </a:prstGeom>
        </p:spPr>
      </p:pic>
      <p:pic>
        <p:nvPicPr>
          <p:cNvPr id="72" name="Picture Placeholder 71" descr="A picture containing blue glass buildings with reflection">
            <a:extLst>
              <a:ext uri="{FF2B5EF4-FFF2-40B4-BE49-F238E27FC236}">
                <a16:creationId xmlns:a16="http://schemas.microsoft.com/office/drawing/2014/main" id="{781FD203-6B96-4232-92C2-850AD4DA0F7D}"/>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a:ext>
            </a:extLst>
          </a:blip>
          <a:srcRect t="12382" r="4" b="19718"/>
          <a:stretch/>
        </p:blipFill>
        <p:spPr>
          <a:xfrm>
            <a:off x="2837151" y="2356815"/>
            <a:ext cx="1965657" cy="1803705"/>
          </a:xfrm>
          <a:prstGeom prst="rect">
            <a:avLst/>
          </a:prstGeom>
        </p:spPr>
      </p:pic>
      <p:pic>
        <p:nvPicPr>
          <p:cNvPr id="74" name="Picture Placeholder 73" descr="Aerial view of city buildings at sunset">
            <a:extLst>
              <a:ext uri="{FF2B5EF4-FFF2-40B4-BE49-F238E27FC236}">
                <a16:creationId xmlns:a16="http://schemas.microsoft.com/office/drawing/2014/main" id="{A84AF2F7-9744-4960-8C3C-77190198196B}"/>
              </a:ext>
            </a:extLst>
          </p:cNvPr>
          <p:cNvPicPr>
            <a:picLocks noGrp="1" noChangeAspect="1"/>
          </p:cNvPicPr>
          <p:nvPr>
            <p:ph type="pic" sz="quarter" idx="16"/>
          </p:nvPr>
        </p:nvPicPr>
        <p:blipFill rotWithShape="1">
          <a:blip r:embed="rId4">
            <a:extLst>
              <a:ext uri="{28A0092B-C50C-407E-A947-70E740481C1C}">
                <a14:useLocalDpi xmlns:a14="http://schemas.microsoft.com/office/drawing/2010/main"/>
              </a:ext>
            </a:extLst>
          </a:blip>
          <a:srcRect t="34851" r="-5" b="-5"/>
          <a:stretch/>
        </p:blipFill>
        <p:spPr>
          <a:xfrm>
            <a:off x="533399" y="4520895"/>
            <a:ext cx="1965657" cy="1803705"/>
          </a:xfrm>
          <a:prstGeom prst="rect">
            <a:avLst/>
          </a:prstGeom>
        </p:spPr>
      </p:pic>
      <p:pic>
        <p:nvPicPr>
          <p:cNvPr id="68" name="Picture Placeholder 67" descr="View of city buildings over the water">
            <a:extLst>
              <a:ext uri="{FF2B5EF4-FFF2-40B4-BE49-F238E27FC236}">
                <a16:creationId xmlns:a16="http://schemas.microsoft.com/office/drawing/2014/main" id="{C700B77F-91C5-4642-9ABF-EA81F3CF6916}"/>
              </a:ext>
            </a:extLst>
          </p:cNvPr>
          <p:cNvPicPr>
            <a:picLocks noGrp="1" noChangeAspect="1"/>
          </p:cNvPicPr>
          <p:nvPr>
            <p:ph type="pic" sz="quarter" idx="14"/>
          </p:nvPr>
        </p:nvPicPr>
        <p:blipFill rotWithShape="1">
          <a:blip r:embed="rId5">
            <a:extLst>
              <a:ext uri="{28A0092B-C50C-407E-A947-70E740481C1C}">
                <a14:useLocalDpi xmlns:a14="http://schemas.microsoft.com/office/drawing/2010/main"/>
              </a:ext>
            </a:extLst>
          </a:blip>
          <a:srcRect t="26095" b="8066"/>
          <a:stretch/>
        </p:blipFill>
        <p:spPr>
          <a:xfrm>
            <a:off x="2837151" y="4520895"/>
            <a:ext cx="1965657" cy="1803705"/>
          </a:xfrm>
          <a:prstGeom prst="rect">
            <a:avLst/>
          </a:prstGeom>
        </p:spPr>
      </p:pic>
      <p:sp>
        <p:nvSpPr>
          <p:cNvPr id="3" name="Content Placeholder 2">
            <a:extLst>
              <a:ext uri="{FF2B5EF4-FFF2-40B4-BE49-F238E27FC236}">
                <a16:creationId xmlns:a16="http://schemas.microsoft.com/office/drawing/2014/main" id="{9925E272-AF60-4462-95A9-115739F781AE}"/>
              </a:ext>
            </a:extLst>
          </p:cNvPr>
          <p:cNvSpPr>
            <a:spLocks noGrp="1"/>
          </p:cNvSpPr>
          <p:nvPr>
            <p:ph idx="1"/>
          </p:nvPr>
        </p:nvSpPr>
        <p:spPr>
          <a:xfrm>
            <a:off x="4934139" y="977775"/>
            <a:ext cx="7257861" cy="5694630"/>
          </a:xfrm>
        </p:spPr>
        <p:txBody>
          <a:bodyPr vert="horz" lIns="91440" tIns="45720" rIns="91440" bIns="45720" rtlCol="0" anchor="ctr">
            <a:normAutofit/>
          </a:bodyPr>
          <a:lstStyle/>
          <a:p>
            <a:pPr marL="285750" marR="0" indent="-228600">
              <a:lnSpc>
                <a:spcPct val="90000"/>
              </a:lnSpc>
              <a:spcBef>
                <a:spcPts val="0"/>
              </a:spcBef>
              <a:spcAft>
                <a:spcPts val="800"/>
              </a:spcAft>
              <a:buFont typeface="Arial" panose="020B0604020202020204" pitchFamily="34" charset="0"/>
              <a:buChar char="•"/>
            </a:pPr>
            <a:r>
              <a:rPr lang="en-US" dirty="0">
                <a:solidFill>
                  <a:schemeClr val="accent1"/>
                </a:solidFill>
                <a:effectLst/>
                <a:latin typeface="Arial" panose="020B0604020202020204" pitchFamily="34" charset="0"/>
                <a:cs typeface="Arial" panose="020B0604020202020204" pitchFamily="34" charset="0"/>
              </a:rPr>
              <a:t>Imposing more robust loan guardrails upfront to screen borrowers more carefully.</a:t>
            </a:r>
          </a:p>
          <a:p>
            <a:pPr marL="285750" marR="0" indent="-228600">
              <a:lnSpc>
                <a:spcPct val="90000"/>
              </a:lnSpc>
              <a:spcBef>
                <a:spcPts val="0"/>
              </a:spcBef>
              <a:spcAft>
                <a:spcPts val="800"/>
              </a:spcAft>
              <a:buFont typeface="Arial" panose="020B0604020202020204" pitchFamily="34" charset="0"/>
              <a:buChar char="•"/>
            </a:pPr>
            <a:r>
              <a:rPr lang="en-US" dirty="0">
                <a:solidFill>
                  <a:schemeClr val="accent1"/>
                </a:solidFill>
                <a:effectLst/>
                <a:latin typeface="Arial" panose="020B0604020202020204" pitchFamily="34" charset="0"/>
                <a:cs typeface="Arial" panose="020B0604020202020204" pitchFamily="34" charset="0"/>
              </a:rPr>
              <a:t>Improving the selection of lenders to ensure a more equitable distribution of loans.</a:t>
            </a:r>
          </a:p>
          <a:p>
            <a:pPr marL="285750" marR="0" indent="-228600">
              <a:lnSpc>
                <a:spcPct val="90000"/>
              </a:lnSpc>
              <a:spcBef>
                <a:spcPts val="0"/>
              </a:spcBef>
              <a:spcAft>
                <a:spcPts val="800"/>
              </a:spcAft>
              <a:buFont typeface="Arial" panose="020B0604020202020204" pitchFamily="34" charset="0"/>
              <a:buChar char="•"/>
            </a:pPr>
            <a:r>
              <a:rPr lang="en-US" dirty="0">
                <a:solidFill>
                  <a:schemeClr val="accent1"/>
                </a:solidFill>
                <a:effectLst/>
                <a:latin typeface="Arial" panose="020B0604020202020204" pitchFamily="34" charset="0"/>
                <a:cs typeface="Arial" panose="020B0604020202020204" pitchFamily="34" charset="0"/>
              </a:rPr>
              <a:t>Conducting better loan audits to prevent waste, fraud, and abuse.</a:t>
            </a:r>
          </a:p>
          <a:p>
            <a:pPr marL="285750" marR="0" indent="-228600">
              <a:lnSpc>
                <a:spcPct val="90000"/>
              </a:lnSpc>
              <a:spcBef>
                <a:spcPts val="0"/>
              </a:spcBef>
              <a:spcAft>
                <a:spcPts val="800"/>
              </a:spcAft>
              <a:buFont typeface="Arial" panose="020B0604020202020204" pitchFamily="34" charset="0"/>
              <a:buChar char="•"/>
            </a:pPr>
            <a:r>
              <a:rPr lang="en-US" dirty="0">
                <a:solidFill>
                  <a:schemeClr val="accent1"/>
                </a:solidFill>
                <a:effectLst/>
                <a:latin typeface="Arial" panose="020B0604020202020204" pitchFamily="34" charset="0"/>
                <a:cs typeface="Arial" panose="020B0604020202020204" pitchFamily="34" charset="0"/>
              </a:rPr>
              <a:t>Establishing stricter standards for loan forgiveness.</a:t>
            </a:r>
          </a:p>
          <a:p>
            <a:pPr marL="285750" marR="0" indent="-228600">
              <a:lnSpc>
                <a:spcPct val="90000"/>
              </a:lnSpc>
              <a:spcBef>
                <a:spcPts val="0"/>
              </a:spcBef>
              <a:spcAft>
                <a:spcPts val="800"/>
              </a:spcAft>
              <a:buFont typeface="Arial" panose="020B0604020202020204" pitchFamily="34" charset="0"/>
              <a:buChar char="•"/>
            </a:pPr>
            <a:r>
              <a:rPr lang="en-US" dirty="0">
                <a:solidFill>
                  <a:schemeClr val="accent1"/>
                </a:solidFill>
                <a:effectLst/>
                <a:latin typeface="Arial" panose="020B0604020202020204" pitchFamily="34" charset="0"/>
                <a:cs typeface="Arial" panose="020B0604020202020204" pitchFamily="34" charset="0"/>
              </a:rPr>
              <a:t>Increasing public loan data to enable more program transparency.</a:t>
            </a:r>
          </a:p>
          <a:p>
            <a:pPr marL="285750" marR="0" indent="-228600">
              <a:lnSpc>
                <a:spcPct val="90000"/>
              </a:lnSpc>
              <a:spcBef>
                <a:spcPts val="0"/>
              </a:spcBef>
              <a:spcAft>
                <a:spcPts val="800"/>
              </a:spcAft>
              <a:buFont typeface="Arial" panose="020B0604020202020204" pitchFamily="34" charset="0"/>
              <a:buChar char="•"/>
            </a:pPr>
            <a:r>
              <a:rPr lang="en-US" dirty="0">
                <a:solidFill>
                  <a:schemeClr val="accent1"/>
                </a:solidFill>
                <a:effectLst/>
                <a:latin typeface="Arial" panose="020B0604020202020204" pitchFamily="34" charset="0"/>
                <a:cs typeface="Arial" panose="020B0604020202020204" pitchFamily="34" charset="0"/>
              </a:rPr>
              <a:t>Including more funding to conduct needed loan oversight.</a:t>
            </a:r>
          </a:p>
          <a:p>
            <a:pPr marL="285750" marR="0" indent="-228600">
              <a:lnSpc>
                <a:spcPct val="90000"/>
              </a:lnSpc>
              <a:spcBef>
                <a:spcPts val="0"/>
              </a:spcBef>
              <a:spcAft>
                <a:spcPts val="600"/>
              </a:spcAft>
              <a:buFont typeface="Arial" panose="020B0604020202020204" pitchFamily="34" charset="0"/>
              <a:buChar char="•"/>
            </a:pPr>
            <a:endParaRPr lang="en-US" sz="2000" dirty="0">
              <a:effectLst/>
            </a:endParaRPr>
          </a:p>
        </p:txBody>
      </p:sp>
      <p:sp>
        <p:nvSpPr>
          <p:cNvPr id="18" name="Slide Number Placeholder 17">
            <a:extLst>
              <a:ext uri="{FF2B5EF4-FFF2-40B4-BE49-F238E27FC236}">
                <a16:creationId xmlns:a16="http://schemas.microsoft.com/office/drawing/2014/main" id="{70961BC8-7B79-40B2-B578-4EB512140BBB}"/>
              </a:ext>
            </a:extLst>
          </p:cNvPr>
          <p:cNvSpPr>
            <a:spLocks noGrp="1"/>
          </p:cNvSpPr>
          <p:nvPr>
            <p:ph type="sldNum" sz="quarter" idx="12"/>
          </p:nvPr>
        </p:nvSpPr>
        <p:spPr>
          <a:xfrm>
            <a:off x="11602477" y="6398878"/>
            <a:ext cx="470887" cy="365125"/>
          </a:xfrm>
        </p:spPr>
        <p:txBody>
          <a:bodyPr vert="horz" lIns="91440" tIns="45720" rIns="91440" bIns="45720" rtlCol="0" anchor="ctr">
            <a:normAutofit/>
          </a:bodyPr>
          <a:lstStyle/>
          <a:p>
            <a:pPr>
              <a:spcAft>
                <a:spcPts val="600"/>
              </a:spcAft>
            </a:pPr>
            <a:fld id="{312CC964-A50B-4C29-B4E4-2C30BB34CCF3}" type="slidenum">
              <a:rPr lang="en-US" smtClean="0">
                <a:solidFill>
                  <a:schemeClr val="tx2"/>
                </a:solidFill>
              </a:rPr>
              <a:pPr>
                <a:spcAft>
                  <a:spcPts val="600"/>
                </a:spcAft>
              </a:pPr>
              <a:t>11</a:t>
            </a:fld>
            <a:endParaRPr lang="en-US">
              <a:solidFill>
                <a:schemeClr val="tx2"/>
              </a:solidFill>
            </a:endParaRPr>
          </a:p>
        </p:txBody>
      </p:sp>
    </p:spTree>
    <p:extLst>
      <p:ext uri="{BB962C8B-B14F-4D97-AF65-F5344CB8AC3E}">
        <p14:creationId xmlns:p14="http://schemas.microsoft.com/office/powerpoint/2010/main" val="1447912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cxnSp>
        <p:nvCxnSpPr>
          <p:cNvPr id="106" name="Straight Connector 105">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20" name="Rectangle 119">
            <a:extLst>
              <a:ext uri="{FF2B5EF4-FFF2-40B4-BE49-F238E27FC236}">
                <a16:creationId xmlns:a16="http://schemas.microsoft.com/office/drawing/2014/main" id="{0211ACF8-F8BB-4FF1-BA21-B831E981FB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954"/>
            <a:ext cx="12256593" cy="685104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DE2E09-3A82-4E32-88E3-59E694EFE546}"/>
              </a:ext>
            </a:extLst>
          </p:cNvPr>
          <p:cNvSpPr>
            <a:spLocks noGrp="1"/>
          </p:cNvSpPr>
          <p:nvPr>
            <p:ph type="title"/>
          </p:nvPr>
        </p:nvSpPr>
        <p:spPr>
          <a:xfrm>
            <a:off x="1" y="0"/>
            <a:ext cx="4490518" cy="6858000"/>
          </a:xfrm>
        </p:spPr>
        <p:txBody>
          <a:bodyPr vert="horz" lIns="91440" tIns="45720" rIns="91440" bIns="45720" rtlCol="0" anchor="ctr">
            <a:normAutofit/>
          </a:bodyPr>
          <a:lstStyle/>
          <a:p>
            <a:r>
              <a:rPr lang="en-US" sz="3200" dirty="0">
                <a:solidFill>
                  <a:schemeClr val="accent1"/>
                </a:solidFill>
                <a:latin typeface="Arial" panose="020B0604020202020204" pitchFamily="34" charset="0"/>
                <a:cs typeface="Arial" panose="020B0604020202020204" pitchFamily="34" charset="0"/>
              </a:rPr>
              <a:t>Resources</a:t>
            </a:r>
          </a:p>
        </p:txBody>
      </p:sp>
      <p:cxnSp>
        <p:nvCxnSpPr>
          <p:cNvPr id="122" name="Straight Connector 121">
            <a:extLst>
              <a:ext uri="{FF2B5EF4-FFF2-40B4-BE49-F238E27FC236}">
                <a16:creationId xmlns:a16="http://schemas.microsoft.com/office/drawing/2014/main" id="{B4A23AB1-2100-4B31-A811-D94B06E035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477150" y="0"/>
            <a:ext cx="755498"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07664709-CAB6-4DA4-886B-9AD86712E3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94040" y="0"/>
            <a:ext cx="322728"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925E272-AF60-4462-95A9-115739F781AE}"/>
              </a:ext>
            </a:extLst>
          </p:cNvPr>
          <p:cNvSpPr>
            <a:spLocks noGrp="1"/>
          </p:cNvSpPr>
          <p:nvPr>
            <p:ph idx="1"/>
          </p:nvPr>
        </p:nvSpPr>
        <p:spPr>
          <a:xfrm>
            <a:off x="5251009" y="0"/>
            <a:ext cx="6002447" cy="6858000"/>
          </a:xfrm>
        </p:spPr>
        <p:txBody>
          <a:bodyPr vert="horz" lIns="91440" tIns="45720" rIns="91440" bIns="45720" rtlCol="0" anchor="ctr">
            <a:normAutofit fontScale="85000" lnSpcReduction="10000"/>
          </a:bodyPr>
          <a:lstStyle/>
          <a:p>
            <a:pPr marL="114300" marR="0" indent="-228600">
              <a:lnSpc>
                <a:spcPct val="120000"/>
              </a:lnSpc>
              <a:spcBef>
                <a:spcPts val="0"/>
              </a:spcBef>
              <a:spcAft>
                <a:spcPts val="600"/>
              </a:spcAft>
              <a:buFont typeface="Arial" panose="020B0604020202020204" pitchFamily="34" charset="0"/>
              <a:buChar char="•"/>
            </a:pPr>
            <a:r>
              <a:rPr lang="en-US" sz="2800" u="sng" dirty="0">
                <a:solidFill>
                  <a:schemeClr val="accent1"/>
                </a:solidFill>
                <a:effectLst/>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https://www.federalpay.org/paycheck-protection-program</a:t>
            </a:r>
            <a:endParaRPr lang="en-US" sz="2800" u="sng" dirty="0">
              <a:solidFill>
                <a:schemeClr val="accent1"/>
              </a:solidFill>
              <a:effectLst/>
              <a:latin typeface="Arial" panose="020B0604020202020204" pitchFamily="34" charset="0"/>
              <a:cs typeface="Arial" panose="020B0604020202020204" pitchFamily="34" charset="0"/>
            </a:endParaRPr>
          </a:p>
          <a:p>
            <a:pPr marL="114300" marR="0" indent="-228600">
              <a:lnSpc>
                <a:spcPct val="120000"/>
              </a:lnSpc>
              <a:spcBef>
                <a:spcPts val="0"/>
              </a:spcBef>
              <a:spcAft>
                <a:spcPts val="600"/>
              </a:spcAft>
              <a:buFont typeface="Arial" panose="020B0604020202020204" pitchFamily="34" charset="0"/>
              <a:buChar char="•"/>
            </a:pPr>
            <a:r>
              <a:rPr lang="en-US" sz="2800" u="sng" dirty="0">
                <a:solidFill>
                  <a:schemeClr val="accent1"/>
                </a:solidFill>
                <a:effectLst/>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https://www.federalpay.org/paycheck-protection-program/tx#:~:text=Texas%20has%20a%20total%20of,and%20number%20of%20jobs%20reported</a:t>
            </a:r>
            <a:r>
              <a:rPr lang="en-US" sz="2800" u="sng" dirty="0">
                <a:solidFill>
                  <a:schemeClr val="accent1"/>
                </a:solidFill>
                <a:effectLst/>
                <a:latin typeface="Arial" panose="020B0604020202020204" pitchFamily="34" charset="0"/>
                <a:cs typeface="Arial" panose="020B0604020202020204" pitchFamily="34" charset="0"/>
              </a:rPr>
              <a:t> </a:t>
            </a:r>
          </a:p>
          <a:p>
            <a:pPr marL="114300" marR="0" indent="-228600">
              <a:lnSpc>
                <a:spcPct val="120000"/>
              </a:lnSpc>
              <a:spcBef>
                <a:spcPts val="0"/>
              </a:spcBef>
              <a:spcAft>
                <a:spcPts val="600"/>
              </a:spcAft>
              <a:buFont typeface="Arial" panose="020B0604020202020204" pitchFamily="34" charset="0"/>
              <a:buChar char="•"/>
            </a:pPr>
            <a:r>
              <a:rPr lang="en-US" sz="2800" u="sng" dirty="0">
                <a:solidFill>
                  <a:schemeClr val="accent1"/>
                </a:solidFill>
                <a:effectLst/>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https://www.kaggle.com/datasets/danb91/covid-ppp-loan-data-with-fraud-examples</a:t>
            </a:r>
            <a:endParaRPr lang="en-US" sz="2800" u="sng" dirty="0">
              <a:solidFill>
                <a:schemeClr val="accent1"/>
              </a:solidFill>
              <a:latin typeface="Arial" panose="020B0604020202020204" pitchFamily="34" charset="0"/>
              <a:cs typeface="Arial" panose="020B0604020202020204" pitchFamily="34" charset="0"/>
            </a:endParaRPr>
          </a:p>
          <a:p>
            <a:pPr marL="114300" marR="0" indent="-228600">
              <a:lnSpc>
                <a:spcPct val="120000"/>
              </a:lnSpc>
              <a:spcBef>
                <a:spcPts val="0"/>
              </a:spcBef>
              <a:spcAft>
                <a:spcPts val="600"/>
              </a:spcAft>
              <a:buFont typeface="Arial" panose="020B0604020202020204" pitchFamily="34" charset="0"/>
              <a:buChar char="•"/>
            </a:pPr>
            <a:r>
              <a:rPr lang="en-US" sz="2800" dirty="0">
                <a:solidFill>
                  <a:schemeClr val="accent1"/>
                </a:solidFill>
                <a:effectLst/>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https://www.arnoldporter.com/en/general/cares-act-fraud-tracker</a:t>
            </a:r>
            <a:endParaRPr lang="en-US" sz="2800" dirty="0">
              <a:solidFill>
                <a:schemeClr val="accent1"/>
              </a:solidFill>
              <a:effectLst/>
              <a:latin typeface="Arial" panose="020B0604020202020204" pitchFamily="34" charset="0"/>
              <a:cs typeface="Arial" panose="020B0604020202020204" pitchFamily="34" charset="0"/>
            </a:endParaRPr>
          </a:p>
          <a:p>
            <a:pPr marL="114300" marR="0" indent="-228600">
              <a:lnSpc>
                <a:spcPct val="120000"/>
              </a:lnSpc>
              <a:spcBef>
                <a:spcPts val="0"/>
              </a:spcBef>
              <a:spcAft>
                <a:spcPts val="600"/>
              </a:spcAft>
              <a:buFont typeface="Arial" panose="020B0604020202020204" pitchFamily="34" charset="0"/>
              <a:buChar char="•"/>
            </a:pPr>
            <a:r>
              <a:rPr lang="en-US" sz="2800" dirty="0">
                <a:solidFill>
                  <a:schemeClr val="accent1"/>
                </a:solidFill>
                <a:effectLst/>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https://www.pppdetective.com/</a:t>
            </a:r>
            <a:endParaRPr lang="en-US" sz="2800" dirty="0">
              <a:solidFill>
                <a:schemeClr val="accent1"/>
              </a:solidFill>
              <a:effectLst/>
              <a:latin typeface="Arial" panose="020B0604020202020204" pitchFamily="34" charset="0"/>
              <a:cs typeface="Arial" panose="020B0604020202020204" pitchFamily="34" charset="0"/>
            </a:endParaRPr>
          </a:p>
          <a:p>
            <a:pPr marL="114300" marR="0" indent="-228600">
              <a:lnSpc>
                <a:spcPct val="120000"/>
              </a:lnSpc>
              <a:spcBef>
                <a:spcPts val="0"/>
              </a:spcBef>
              <a:spcAft>
                <a:spcPts val="600"/>
              </a:spcAft>
              <a:buFont typeface="Arial" panose="020B0604020202020204" pitchFamily="34" charset="0"/>
              <a:buChar char="•"/>
            </a:pPr>
            <a:r>
              <a:rPr lang="en-US" sz="2800" dirty="0">
                <a:solidFill>
                  <a:schemeClr val="accent1"/>
                </a:solidFill>
                <a:effectLst/>
                <a:latin typeface="Arial" panose="020B0604020202020204" pitchFamily="34" charset="0"/>
                <a:cs typeface="Arial" panose="020B0604020202020204" pitchFamily="34" charset="0"/>
              </a:rPr>
              <a:t>https://www.stlouisfed.org/publications/regional-economist/2022/jul/was-paycheck-protection-program-effective</a:t>
            </a:r>
          </a:p>
          <a:p>
            <a:pPr marL="285750" marR="0" indent="-228600">
              <a:lnSpc>
                <a:spcPct val="90000"/>
              </a:lnSpc>
              <a:spcBef>
                <a:spcPts val="0"/>
              </a:spcBef>
              <a:spcAft>
                <a:spcPts val="600"/>
              </a:spcAft>
              <a:buFont typeface="Arial" panose="020B0604020202020204" pitchFamily="34" charset="0"/>
              <a:buChar char="•"/>
            </a:pPr>
            <a:endParaRPr lang="en-US" sz="2000" dirty="0">
              <a:effectLst/>
            </a:endParaRPr>
          </a:p>
        </p:txBody>
      </p:sp>
      <p:pic>
        <p:nvPicPr>
          <p:cNvPr id="74" name="Picture Placeholder 73" descr="Aerial view of city buildings at sunset">
            <a:extLst>
              <a:ext uri="{FF2B5EF4-FFF2-40B4-BE49-F238E27FC236}">
                <a16:creationId xmlns:a16="http://schemas.microsoft.com/office/drawing/2014/main" id="{A84AF2F7-9744-4960-8C3C-77190198196B}"/>
              </a:ext>
            </a:extLst>
          </p:cNvPr>
          <p:cNvPicPr>
            <a:picLocks noGrp="1" noChangeAspect="1"/>
          </p:cNvPicPr>
          <p:nvPr>
            <p:ph type="pic" sz="quarter" idx="16"/>
          </p:nvPr>
        </p:nvPicPr>
        <p:blipFill rotWithShape="1">
          <a:blip r:embed="rId7">
            <a:extLst>
              <a:ext uri="{28A0092B-C50C-407E-A947-70E740481C1C}">
                <a14:useLocalDpi xmlns:a14="http://schemas.microsoft.com/office/drawing/2010/main"/>
              </a:ext>
            </a:extLst>
          </a:blip>
          <a:stretch/>
        </p:blipFill>
        <p:spPr>
          <a:xfrm>
            <a:off x="11277804" y="127924"/>
            <a:ext cx="914196" cy="1287601"/>
          </a:xfrm>
          <a:prstGeom prst="rect">
            <a:avLst/>
          </a:prstGeom>
        </p:spPr>
      </p:pic>
      <p:pic>
        <p:nvPicPr>
          <p:cNvPr id="68" name="Picture Placeholder 67" descr="View of city buildings over the water">
            <a:extLst>
              <a:ext uri="{FF2B5EF4-FFF2-40B4-BE49-F238E27FC236}">
                <a16:creationId xmlns:a16="http://schemas.microsoft.com/office/drawing/2014/main" id="{C700B77F-91C5-4642-9ABF-EA81F3CF6916}"/>
              </a:ext>
            </a:extLst>
          </p:cNvPr>
          <p:cNvPicPr>
            <a:picLocks noGrp="1" noChangeAspect="1"/>
          </p:cNvPicPr>
          <p:nvPr>
            <p:ph type="pic" sz="quarter" idx="14"/>
          </p:nvPr>
        </p:nvPicPr>
        <p:blipFill rotWithShape="1">
          <a:blip r:embed="rId8">
            <a:extLst>
              <a:ext uri="{28A0092B-C50C-407E-A947-70E740481C1C}">
                <a14:useLocalDpi xmlns:a14="http://schemas.microsoft.com/office/drawing/2010/main"/>
              </a:ext>
            </a:extLst>
          </a:blip>
          <a:stretch/>
        </p:blipFill>
        <p:spPr>
          <a:xfrm>
            <a:off x="11268147" y="1612101"/>
            <a:ext cx="923853" cy="1287601"/>
          </a:xfrm>
          <a:prstGeom prst="rect">
            <a:avLst/>
          </a:prstGeom>
        </p:spPr>
      </p:pic>
      <p:pic>
        <p:nvPicPr>
          <p:cNvPr id="78" name="Picture Placeholder 77" descr="View of city buildings over the water from a track">
            <a:extLst>
              <a:ext uri="{FF2B5EF4-FFF2-40B4-BE49-F238E27FC236}">
                <a16:creationId xmlns:a16="http://schemas.microsoft.com/office/drawing/2014/main" id="{D76BFBCE-A55E-4F19-9A0A-78307FDBE964}"/>
              </a:ext>
            </a:extLst>
          </p:cNvPr>
          <p:cNvPicPr>
            <a:picLocks noGrp="1" noChangeAspect="1"/>
          </p:cNvPicPr>
          <p:nvPr>
            <p:ph type="pic" sz="quarter" idx="15"/>
          </p:nvPr>
        </p:nvPicPr>
        <p:blipFill rotWithShape="1">
          <a:blip r:embed="rId9">
            <a:extLst>
              <a:ext uri="{28A0092B-C50C-407E-A947-70E740481C1C}">
                <a14:useLocalDpi xmlns:a14="http://schemas.microsoft.com/office/drawing/2010/main"/>
              </a:ext>
            </a:extLst>
          </a:blip>
          <a:stretch/>
        </p:blipFill>
        <p:spPr>
          <a:xfrm>
            <a:off x="11254291" y="3097739"/>
            <a:ext cx="937709" cy="1287601"/>
          </a:xfrm>
          <a:prstGeom prst="rect">
            <a:avLst/>
          </a:prstGeom>
        </p:spPr>
      </p:pic>
      <p:pic>
        <p:nvPicPr>
          <p:cNvPr id="72" name="Picture Placeholder 71" descr="A picture containing blue glass buildings with reflection">
            <a:extLst>
              <a:ext uri="{FF2B5EF4-FFF2-40B4-BE49-F238E27FC236}">
                <a16:creationId xmlns:a16="http://schemas.microsoft.com/office/drawing/2014/main" id="{781FD203-6B96-4232-92C2-850AD4DA0F7D}"/>
              </a:ext>
            </a:extLst>
          </p:cNvPr>
          <p:cNvPicPr>
            <a:picLocks noGrp="1" noChangeAspect="1"/>
          </p:cNvPicPr>
          <p:nvPr>
            <p:ph type="pic" sz="quarter" idx="13"/>
          </p:nvPr>
        </p:nvPicPr>
        <p:blipFill rotWithShape="1">
          <a:blip r:embed="rId10">
            <a:extLst>
              <a:ext uri="{28A0092B-C50C-407E-A947-70E740481C1C}">
                <a14:useLocalDpi xmlns:a14="http://schemas.microsoft.com/office/drawing/2010/main"/>
              </a:ext>
            </a:extLst>
          </a:blip>
          <a:stretch/>
        </p:blipFill>
        <p:spPr>
          <a:xfrm>
            <a:off x="11239176" y="4557164"/>
            <a:ext cx="952824" cy="1287601"/>
          </a:xfrm>
          <a:prstGeom prst="rect">
            <a:avLst/>
          </a:prstGeom>
        </p:spPr>
      </p:pic>
      <p:sp>
        <p:nvSpPr>
          <p:cNvPr id="18" name="Slide Number Placeholder 17">
            <a:extLst>
              <a:ext uri="{FF2B5EF4-FFF2-40B4-BE49-F238E27FC236}">
                <a16:creationId xmlns:a16="http://schemas.microsoft.com/office/drawing/2014/main" id="{70961BC8-7B79-40B2-B578-4EB512140BBB}"/>
              </a:ext>
            </a:extLst>
          </p:cNvPr>
          <p:cNvSpPr>
            <a:spLocks noGrp="1"/>
          </p:cNvSpPr>
          <p:nvPr>
            <p:ph type="sldNum" sz="quarter" idx="12"/>
          </p:nvPr>
        </p:nvSpPr>
        <p:spPr>
          <a:xfrm>
            <a:off x="11602477" y="6398878"/>
            <a:ext cx="470887" cy="365125"/>
          </a:xfrm>
        </p:spPr>
        <p:txBody>
          <a:bodyPr vert="horz" lIns="91440" tIns="45720" rIns="91440" bIns="45720" rtlCol="0" anchor="ctr">
            <a:normAutofit/>
          </a:bodyPr>
          <a:lstStyle/>
          <a:p>
            <a:pPr>
              <a:spcAft>
                <a:spcPts val="600"/>
              </a:spcAft>
            </a:pPr>
            <a:fld id="{312CC964-A50B-4C29-B4E4-2C30BB34CCF3}" type="slidenum">
              <a:rPr lang="en-US" smtClean="0">
                <a:solidFill>
                  <a:schemeClr val="tx2"/>
                </a:solidFill>
              </a:rPr>
              <a:pPr>
                <a:spcAft>
                  <a:spcPts val="600"/>
                </a:spcAft>
              </a:pPr>
              <a:t>12</a:t>
            </a:fld>
            <a:endParaRPr lang="en-US">
              <a:solidFill>
                <a:schemeClr val="tx2"/>
              </a:solidFill>
            </a:endParaRPr>
          </a:p>
        </p:txBody>
      </p:sp>
    </p:spTree>
    <p:extLst>
      <p:ext uri="{BB962C8B-B14F-4D97-AF65-F5344CB8AC3E}">
        <p14:creationId xmlns:p14="http://schemas.microsoft.com/office/powerpoint/2010/main" val="1204313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cxnSp>
        <p:nvCxnSpPr>
          <p:cNvPr id="94" name="Straight Connector 93">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08" name="Rectangle 107">
            <a:extLst>
              <a:ext uri="{FF2B5EF4-FFF2-40B4-BE49-F238E27FC236}">
                <a16:creationId xmlns:a16="http://schemas.microsoft.com/office/drawing/2014/main" id="{43828F60-DFCB-4EEB-8CB7-086483903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F69BBB87-BB7B-C7A6-9387-56AD78C70E80}"/>
              </a:ext>
            </a:extLst>
          </p:cNvPr>
          <p:cNvSpPr>
            <a:spLocks noGrp="1"/>
          </p:cNvSpPr>
          <p:nvPr>
            <p:ph type="title"/>
          </p:nvPr>
        </p:nvSpPr>
        <p:spPr>
          <a:xfrm>
            <a:off x="5160475" y="1291855"/>
            <a:ext cx="7031525" cy="3128131"/>
          </a:xfrm>
        </p:spPr>
        <p:txBody>
          <a:bodyPr vert="horz" lIns="91440" tIns="45720" rIns="91440" bIns="45720" rtlCol="0" anchor="ctr">
            <a:normAutofit/>
          </a:bodyPr>
          <a:lstStyle/>
          <a:p>
            <a:pPr algn="ctr"/>
            <a:r>
              <a:rPr lang="en-US" sz="4000" dirty="0">
                <a:solidFill>
                  <a:schemeClr val="accent1"/>
                </a:solidFill>
                <a:latin typeface="Arial" panose="020B0604020202020204" pitchFamily="34" charset="0"/>
                <a:cs typeface="Arial" panose="020B0604020202020204" pitchFamily="34" charset="0"/>
              </a:rPr>
              <a:t>Questions?</a:t>
            </a:r>
          </a:p>
        </p:txBody>
      </p:sp>
      <p:pic>
        <p:nvPicPr>
          <p:cNvPr id="9" name="Picture Placeholder 6" descr="Mirror buildings">
            <a:extLst>
              <a:ext uri="{FF2B5EF4-FFF2-40B4-BE49-F238E27FC236}">
                <a16:creationId xmlns:a16="http://schemas.microsoft.com/office/drawing/2014/main" id="{7A0F4EF2-4BE0-51E1-0FDA-8CB6A22CF110}"/>
              </a:ext>
            </a:extLst>
          </p:cNvPr>
          <p:cNvPicPr>
            <a:picLocks noChangeAspect="1"/>
          </p:cNvPicPr>
          <p:nvPr/>
        </p:nvPicPr>
        <p:blipFill rotWithShape="1">
          <a:blip r:embed="rId2"/>
          <a:srcRect t="156" r="-2" b="-2"/>
          <a:stretch/>
        </p:blipFill>
        <p:spPr>
          <a:xfrm>
            <a:off x="20" y="-842"/>
            <a:ext cx="5145721" cy="3429421"/>
          </a:xfrm>
          <a:prstGeom prst="rect">
            <a:avLst/>
          </a:prstGeom>
        </p:spPr>
      </p:pic>
      <p:cxnSp>
        <p:nvCxnSpPr>
          <p:cNvPr id="110" name="Straight Connector 109">
            <a:extLst>
              <a:ext uri="{FF2B5EF4-FFF2-40B4-BE49-F238E27FC236}">
                <a16:creationId xmlns:a16="http://schemas.microsoft.com/office/drawing/2014/main" id="{5367A5CA-F978-4B12-A320-B9F378BF8F2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145741" y="-840"/>
            <a:ext cx="2534511" cy="272611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6039DC38-5239-4698-B56B-91E969C4D6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145741" y="3"/>
            <a:ext cx="6146445" cy="11223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10" name="Picture Placeholder 77" descr="Scenic daytime city street view">
            <a:extLst>
              <a:ext uri="{FF2B5EF4-FFF2-40B4-BE49-F238E27FC236}">
                <a16:creationId xmlns:a16="http://schemas.microsoft.com/office/drawing/2014/main" id="{04EFCC04-E4FC-EE99-0FAF-C5A5196DC420}"/>
              </a:ext>
            </a:extLst>
          </p:cNvPr>
          <p:cNvPicPr>
            <a:picLocks noChangeAspect="1"/>
          </p:cNvPicPr>
          <p:nvPr/>
        </p:nvPicPr>
        <p:blipFill rotWithShape="1">
          <a:blip r:embed="rId3"/>
          <a:srcRect r="-2" b="153"/>
          <a:stretch/>
        </p:blipFill>
        <p:spPr>
          <a:xfrm>
            <a:off x="20" y="3428579"/>
            <a:ext cx="5145721" cy="3429421"/>
          </a:xfrm>
          <a:prstGeom prst="rect">
            <a:avLst/>
          </a:prstGeom>
        </p:spPr>
      </p:pic>
      <p:sp>
        <p:nvSpPr>
          <p:cNvPr id="6" name="Slide Number Placeholder 5">
            <a:extLst>
              <a:ext uri="{FF2B5EF4-FFF2-40B4-BE49-F238E27FC236}">
                <a16:creationId xmlns:a16="http://schemas.microsoft.com/office/drawing/2014/main" id="{42C80A8A-465C-048A-044B-27CFB885AF85}"/>
              </a:ext>
            </a:extLst>
          </p:cNvPr>
          <p:cNvSpPr>
            <a:spLocks noGrp="1"/>
          </p:cNvSpPr>
          <p:nvPr>
            <p:ph type="sldNum" sz="quarter" idx="12"/>
          </p:nvPr>
        </p:nvSpPr>
        <p:spPr>
          <a:xfrm>
            <a:off x="11602477" y="6398878"/>
            <a:ext cx="470887" cy="365125"/>
          </a:xfrm>
        </p:spPr>
        <p:txBody>
          <a:bodyPr vert="horz" lIns="91440" tIns="45720" rIns="91440" bIns="45720" rtlCol="0" anchor="ctr">
            <a:normAutofit/>
          </a:bodyPr>
          <a:lstStyle/>
          <a:p>
            <a:pPr>
              <a:spcAft>
                <a:spcPts val="600"/>
              </a:spcAft>
            </a:pPr>
            <a:fld id="{312CC964-A50B-4C29-B4E4-2C30BB34CCF3}" type="slidenum">
              <a:rPr lang="en-US" smtClean="0"/>
              <a:pPr>
                <a:spcAft>
                  <a:spcPts val="600"/>
                </a:spcAft>
              </a:pPr>
              <a:t>13</a:t>
            </a:fld>
            <a:endParaRPr lang="en-US"/>
          </a:p>
        </p:txBody>
      </p:sp>
      <p:cxnSp>
        <p:nvCxnSpPr>
          <p:cNvPr id="114" name="Straight Connector 113">
            <a:extLst>
              <a:ext uri="{FF2B5EF4-FFF2-40B4-BE49-F238E27FC236}">
                <a16:creationId xmlns:a16="http://schemas.microsoft.com/office/drawing/2014/main" id="{CAF8080C-BAD9-4893-B16E-E2D86059AF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49936" y="4853568"/>
            <a:ext cx="2832415" cy="200443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AC647648-926F-42EC-B091-1CA211D5F7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28869" y="1651379"/>
            <a:ext cx="567956" cy="520662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0015D660-B2D0-4878-B3DE-6C527C7F01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45741" y="5307106"/>
            <a:ext cx="7036610" cy="111731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17103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8" name="Straight Connector 3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2" name="Rectangle 51">
            <a:extLst>
              <a:ext uri="{FF2B5EF4-FFF2-40B4-BE49-F238E27FC236}">
                <a16:creationId xmlns:a16="http://schemas.microsoft.com/office/drawing/2014/main" id="{A221245A-B93D-45A8-B0FA-EC2AEE26EA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Detail shot of modern architecture facade">
            <a:extLst>
              <a:ext uri="{FF2B5EF4-FFF2-40B4-BE49-F238E27FC236}">
                <a16:creationId xmlns:a16="http://schemas.microsoft.com/office/drawing/2014/main" id="{3CF2725B-8BAD-4651-8A3F-80E73387133C}"/>
              </a:ext>
            </a:extLst>
          </p:cNvPr>
          <p:cNvPicPr>
            <a:picLocks noGrp="1" noChangeAspect="1"/>
          </p:cNvPicPr>
          <p:nvPr>
            <p:ph type="pic" sz="quarter" idx="13"/>
          </p:nvPr>
        </p:nvPicPr>
        <p:blipFill>
          <a:blip r:embed="rId2"/>
          <a:srcRect t="7802" b="7802"/>
          <a:stretch/>
        </p:blipFill>
        <p:spPr>
          <a:xfrm>
            <a:off x="21" y="0"/>
            <a:ext cx="12191979" cy="6857989"/>
          </a:xfrm>
          <a:prstGeom prst="rect">
            <a:avLst/>
          </a:prstGeom>
        </p:spPr>
      </p:pic>
      <p:sp>
        <p:nvSpPr>
          <p:cNvPr id="54" name="Rectangle 53">
            <a:extLst>
              <a:ext uri="{FF2B5EF4-FFF2-40B4-BE49-F238E27FC236}">
                <a16:creationId xmlns:a16="http://schemas.microsoft.com/office/drawing/2014/main" id="{A60A95D1-194E-4E4E-8C67-30F91F8E7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90"/>
            <a:ext cx="8521995" cy="6858000"/>
          </a:xfrm>
          <a:prstGeom prst="rect">
            <a:avLst/>
          </a:prstGeom>
          <a:gradFill>
            <a:gsLst>
              <a:gs pos="58000">
                <a:srgbClr val="000000">
                  <a:alpha val="30000"/>
                </a:srgbClr>
              </a:gs>
              <a:gs pos="33000">
                <a:srgbClr val="000000">
                  <a:alpha val="20000"/>
                </a:srgbClr>
              </a:gs>
              <a:gs pos="0">
                <a:srgbClr val="000000">
                  <a:alpha val="0"/>
                </a:srgbClr>
              </a:gs>
              <a:gs pos="100000">
                <a:srgbClr val="000000">
                  <a:alpha val="30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9B36C10-A9EA-414E-B3D3-09BAD9FA950D}"/>
              </a:ext>
            </a:extLst>
          </p:cNvPr>
          <p:cNvSpPr>
            <a:spLocks noGrp="1"/>
          </p:cNvSpPr>
          <p:nvPr>
            <p:ph type="title"/>
          </p:nvPr>
        </p:nvSpPr>
        <p:spPr>
          <a:xfrm>
            <a:off x="-1" y="0"/>
            <a:ext cx="12192001" cy="2344847"/>
          </a:xfrm>
        </p:spPr>
        <p:txBody>
          <a:bodyPr vert="horz" lIns="91440" tIns="45720" rIns="91440" bIns="45720" rtlCol="0" anchor="b">
            <a:normAutofit/>
          </a:bodyPr>
          <a:lstStyle/>
          <a:p>
            <a:r>
              <a:rPr lang="en-US" sz="4000" i="1" kern="1200" cap="all" baseline="0" dirty="0">
                <a:solidFill>
                  <a:srgbClr val="FFFFFF"/>
                </a:solidFill>
                <a:latin typeface="Arial" panose="020B0604020202020204" pitchFamily="34" charset="0"/>
                <a:cs typeface="Arial" panose="020B0604020202020204" pitchFamily="34" charset="0"/>
              </a:rPr>
              <a:t>Thank you!</a:t>
            </a:r>
            <a:endParaRPr lang="en-US" sz="4000" i="1" kern="1200" cap="all" baseline="0" dirty="0">
              <a:solidFill>
                <a:schemeClr val="bg1"/>
              </a:solidFill>
              <a:latin typeface="Arial" panose="020B0604020202020204" pitchFamily="34" charset="0"/>
              <a:cs typeface="Arial" panose="020B0604020202020204" pitchFamily="34" charset="0"/>
            </a:endParaRPr>
          </a:p>
        </p:txBody>
      </p:sp>
      <p:cxnSp>
        <p:nvCxnSpPr>
          <p:cNvPr id="56" name="Straight Connector 55">
            <a:extLst>
              <a:ext uri="{FF2B5EF4-FFF2-40B4-BE49-F238E27FC236}">
                <a16:creationId xmlns:a16="http://schemas.microsoft.com/office/drawing/2014/main" id="{64C0A835-9AC9-4D0F-A529-BE4789E126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39206" y="3065930"/>
            <a:ext cx="2852793" cy="37977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CF67ECC-797A-4CA0-87E3-36046649860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172700" y="0"/>
            <a:ext cx="1358310"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0831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cxnSp>
        <p:nvCxnSpPr>
          <p:cNvPr id="95" name="Straight Connector 94">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09" name="Rectangle 108">
            <a:extLst>
              <a:ext uri="{FF2B5EF4-FFF2-40B4-BE49-F238E27FC236}">
                <a16:creationId xmlns:a16="http://schemas.microsoft.com/office/drawing/2014/main" id="{ED6B5EE9-8CCA-4AEF-A028-6BFFF44087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615E37-3C95-4E35-8624-CC190CC12235}"/>
              </a:ext>
            </a:extLst>
          </p:cNvPr>
          <p:cNvSpPr>
            <a:spLocks noGrp="1"/>
          </p:cNvSpPr>
          <p:nvPr>
            <p:ph type="title"/>
          </p:nvPr>
        </p:nvSpPr>
        <p:spPr>
          <a:xfrm>
            <a:off x="0" y="1"/>
            <a:ext cx="7776927" cy="1312752"/>
          </a:xfrm>
        </p:spPr>
        <p:txBody>
          <a:bodyPr vert="horz" lIns="91440" tIns="45720" rIns="91440" bIns="45720" rtlCol="0" anchor="ctr">
            <a:normAutofit/>
          </a:bodyPr>
          <a:lstStyle/>
          <a:p>
            <a:pPr algn="ctr"/>
            <a:r>
              <a:rPr lang="en-US" sz="3200" dirty="0">
                <a:solidFill>
                  <a:schemeClr val="accent1"/>
                </a:solidFill>
                <a:latin typeface="Arial" panose="020B0604020202020204" pitchFamily="34" charset="0"/>
                <a:cs typeface="Arial" panose="020B0604020202020204" pitchFamily="34" charset="0"/>
              </a:rPr>
              <a:t>introduction</a:t>
            </a:r>
            <a:r>
              <a:rPr lang="en-US" dirty="0">
                <a:latin typeface="Arial Black" panose="020B0A04020102020204" pitchFamily="34" charset="0"/>
              </a:rPr>
              <a:t>	</a:t>
            </a:r>
          </a:p>
        </p:txBody>
      </p:sp>
      <p:cxnSp>
        <p:nvCxnSpPr>
          <p:cNvPr id="111" name="Straight Connector 110">
            <a:extLst>
              <a:ext uri="{FF2B5EF4-FFF2-40B4-BE49-F238E27FC236}">
                <a16:creationId xmlns:a16="http://schemas.microsoft.com/office/drawing/2014/main" id="{604A0D0C-F198-4BA1-BF8F-4889553EA1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5225902"/>
            <a:ext cx="2875207" cy="16320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F816715-277D-4042-B401-03CD007D7CDB}"/>
              </a:ext>
            </a:extLst>
          </p:cNvPr>
          <p:cNvSpPr>
            <a:spLocks noGrp="1"/>
          </p:cNvSpPr>
          <p:nvPr>
            <p:ph idx="1"/>
          </p:nvPr>
        </p:nvSpPr>
        <p:spPr>
          <a:xfrm>
            <a:off x="1" y="1396259"/>
            <a:ext cx="6562724" cy="4385415"/>
          </a:xfrm>
        </p:spPr>
        <p:txBody>
          <a:bodyPr vert="horz" lIns="91440" tIns="45720" rIns="91440" bIns="45720" rtlCol="0" anchor="ctr">
            <a:normAutofit/>
          </a:bodyPr>
          <a:lstStyle/>
          <a:p>
            <a:pPr marL="0" indent="0" algn="ctr"/>
            <a:r>
              <a:rPr lang="en-US" dirty="0">
                <a:solidFill>
                  <a:schemeClr val="accent1"/>
                </a:solidFill>
                <a:latin typeface="Arial" panose="020B0604020202020204" pitchFamily="34" charset="0"/>
                <a:cs typeface="Arial" panose="020B0604020202020204" pitchFamily="34" charset="0"/>
              </a:rPr>
              <a:t>Beverly Young</a:t>
            </a:r>
          </a:p>
          <a:p>
            <a:pPr marL="0" indent="0" algn="ctr"/>
            <a:r>
              <a:rPr lang="en-US" dirty="0">
                <a:solidFill>
                  <a:schemeClr val="accent1"/>
                </a:solidFill>
                <a:latin typeface="Arial" panose="020B0604020202020204" pitchFamily="34" charset="0"/>
                <a:cs typeface="Arial" panose="020B0604020202020204" pitchFamily="34" charset="0"/>
              </a:rPr>
              <a:t>Email: bevyoung76@yahoo.com</a:t>
            </a:r>
          </a:p>
        </p:txBody>
      </p:sp>
      <p:cxnSp>
        <p:nvCxnSpPr>
          <p:cNvPr id="113" name="Straight Connector 112">
            <a:extLst>
              <a:ext uri="{FF2B5EF4-FFF2-40B4-BE49-F238E27FC236}">
                <a16:creationId xmlns:a16="http://schemas.microsoft.com/office/drawing/2014/main" id="{BA522AE4-6241-48C6-8428-0F59C80E33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 y="5970181"/>
            <a:ext cx="7337101" cy="8878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7" name="Slide Number Placeholder 36">
            <a:extLst>
              <a:ext uri="{FF2B5EF4-FFF2-40B4-BE49-F238E27FC236}">
                <a16:creationId xmlns:a16="http://schemas.microsoft.com/office/drawing/2014/main" id="{D3141030-4F7D-4526-B0FC-1EA787D5BF2D}"/>
              </a:ext>
            </a:extLst>
          </p:cNvPr>
          <p:cNvSpPr>
            <a:spLocks noGrp="1"/>
          </p:cNvSpPr>
          <p:nvPr>
            <p:ph type="sldNum" sz="quarter" idx="12"/>
          </p:nvPr>
        </p:nvSpPr>
        <p:spPr>
          <a:xfrm>
            <a:off x="11602477" y="6398878"/>
            <a:ext cx="470887" cy="365125"/>
          </a:xfrm>
        </p:spPr>
        <p:txBody>
          <a:bodyPr vert="horz" lIns="91440" tIns="45720" rIns="91440" bIns="45720" rtlCol="0" anchor="ctr">
            <a:normAutofit/>
          </a:bodyPr>
          <a:lstStyle/>
          <a:p>
            <a:pPr>
              <a:spcAft>
                <a:spcPts val="600"/>
              </a:spcAft>
            </a:pPr>
            <a:fld id="{312CC964-A50B-4C29-B4E4-2C30BB34CCF3}" type="slidenum">
              <a:rPr lang="en-US">
                <a:solidFill>
                  <a:srgbClr val="FFFFFF"/>
                </a:solidFill>
              </a:rPr>
              <a:pPr>
                <a:spcAft>
                  <a:spcPts val="600"/>
                </a:spcAft>
              </a:pPr>
              <a:t>2</a:t>
            </a:fld>
            <a:endParaRPr lang="en-US">
              <a:solidFill>
                <a:srgbClr val="FFFFFF"/>
              </a:solidFill>
            </a:endParaRPr>
          </a:p>
        </p:txBody>
      </p:sp>
      <p:pic>
        <p:nvPicPr>
          <p:cNvPr id="11" name="Picture 10">
            <a:extLst>
              <a:ext uri="{FF2B5EF4-FFF2-40B4-BE49-F238E27FC236}">
                <a16:creationId xmlns:a16="http://schemas.microsoft.com/office/drawing/2014/main" id="{AF354054-6DBB-DD5A-5B9C-877B4172D5D3}"/>
              </a:ext>
            </a:extLst>
          </p:cNvPr>
          <p:cNvPicPr>
            <a:picLocks noChangeAspect="1"/>
          </p:cNvPicPr>
          <p:nvPr/>
        </p:nvPicPr>
        <p:blipFill>
          <a:blip r:embed="rId3"/>
          <a:stretch>
            <a:fillRect/>
          </a:stretch>
        </p:blipFill>
        <p:spPr>
          <a:xfrm>
            <a:off x="6553200" y="800100"/>
            <a:ext cx="5429250" cy="5191125"/>
          </a:xfrm>
          <a:prstGeom prst="rect">
            <a:avLst/>
          </a:prstGeom>
        </p:spPr>
      </p:pic>
    </p:spTree>
    <p:extLst>
      <p:ext uri="{BB962C8B-B14F-4D97-AF65-F5344CB8AC3E}">
        <p14:creationId xmlns:p14="http://schemas.microsoft.com/office/powerpoint/2010/main" val="2976291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399C3-3EDC-4898-A2E4-D8ACEE6A32AA}"/>
              </a:ext>
            </a:extLst>
          </p:cNvPr>
          <p:cNvSpPr>
            <a:spLocks noGrp="1"/>
          </p:cNvSpPr>
          <p:nvPr>
            <p:ph type="title"/>
          </p:nvPr>
        </p:nvSpPr>
        <p:spPr>
          <a:xfrm>
            <a:off x="4381878" y="0"/>
            <a:ext cx="7810122" cy="733331"/>
          </a:xfrm>
        </p:spPr>
        <p:txBody>
          <a:bodyPr>
            <a:normAutofit/>
          </a:bodyPr>
          <a:lstStyle/>
          <a:p>
            <a:pPr algn="ctr"/>
            <a:r>
              <a:rPr lang="en-US" sz="3200" dirty="0">
                <a:solidFill>
                  <a:schemeClr val="accent1"/>
                </a:solidFill>
                <a:latin typeface="Arial" panose="020B0604020202020204" pitchFamily="34" charset="0"/>
                <a:cs typeface="Arial" panose="020B0604020202020204" pitchFamily="34" charset="0"/>
              </a:rPr>
              <a:t>Objective</a:t>
            </a:r>
          </a:p>
        </p:txBody>
      </p:sp>
      <p:pic>
        <p:nvPicPr>
          <p:cNvPr id="7" name="Picture Placeholder 6" descr="Night lights of the buildings">
            <a:extLst>
              <a:ext uri="{FF2B5EF4-FFF2-40B4-BE49-F238E27FC236}">
                <a16:creationId xmlns:a16="http://schemas.microsoft.com/office/drawing/2014/main" id="{F718B2F1-208E-4A1D-9716-513B0D7093E4}"/>
              </a:ext>
            </a:extLst>
          </p:cNvPr>
          <p:cNvPicPr>
            <a:picLocks noGrp="1" noChangeAspect="1"/>
          </p:cNvPicPr>
          <p:nvPr>
            <p:ph type="pic" sz="quarter" idx="13"/>
          </p:nvPr>
        </p:nvPicPr>
        <p:blipFill>
          <a:blip r:embed="rId2"/>
          <a:srcRect/>
          <a:stretch/>
        </p:blipFill>
        <p:spPr>
          <a:xfrm>
            <a:off x="1" y="0"/>
            <a:ext cx="4742121" cy="3434316"/>
          </a:xfrm>
        </p:spPr>
      </p:pic>
      <p:pic>
        <p:nvPicPr>
          <p:cNvPr id="9" name="Picture Placeholder 8" descr="A picture containing blue glass buildings with reflection">
            <a:extLst>
              <a:ext uri="{FF2B5EF4-FFF2-40B4-BE49-F238E27FC236}">
                <a16:creationId xmlns:a16="http://schemas.microsoft.com/office/drawing/2014/main" id="{D8F748D4-DB82-42E3-894A-0552C0FD2AB9}"/>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5" y="3432620"/>
            <a:ext cx="5178056" cy="3425380"/>
          </a:xfrm>
        </p:spPr>
      </p:pic>
      <p:sp>
        <p:nvSpPr>
          <p:cNvPr id="3" name="Content Placeholder 2">
            <a:extLst>
              <a:ext uri="{FF2B5EF4-FFF2-40B4-BE49-F238E27FC236}">
                <a16:creationId xmlns:a16="http://schemas.microsoft.com/office/drawing/2014/main" id="{AF5130D8-AD6A-4638-9059-326759848895}"/>
              </a:ext>
            </a:extLst>
          </p:cNvPr>
          <p:cNvSpPr>
            <a:spLocks noGrp="1"/>
          </p:cNvSpPr>
          <p:nvPr>
            <p:ph idx="1"/>
          </p:nvPr>
        </p:nvSpPr>
        <p:spPr>
          <a:xfrm>
            <a:off x="4943193" y="679009"/>
            <a:ext cx="7248808" cy="4318503"/>
          </a:xfrm>
        </p:spPr>
        <p:txBody>
          <a:bodyPr>
            <a:noAutofit/>
          </a:bodyPr>
          <a:lstStyle/>
          <a:p>
            <a:pPr marL="0" marR="0">
              <a:lnSpc>
                <a:spcPct val="107000"/>
              </a:lnSpc>
              <a:spcBef>
                <a:spcPts val="0"/>
              </a:spcBef>
              <a:spcAft>
                <a:spcPts val="800"/>
              </a:spcAft>
            </a:pPr>
            <a:r>
              <a:rPr lang="en-US" dirty="0">
                <a:solidFill>
                  <a:schemeClr val="accent1"/>
                </a:solidFill>
                <a:effectLst/>
                <a:latin typeface="Arial" panose="020B0604020202020204" pitchFamily="34" charset="0"/>
                <a:ea typeface="Calibri" panose="020F0502020204030204" pitchFamily="34" charset="0"/>
                <a:cs typeface="Arial" panose="020B0604020202020204" pitchFamily="34" charset="0"/>
              </a:rPr>
              <a:t>My overall objective is to identify the program’s effectiveness for the state of Texas by analyzing total loan proceeds per business type, what proceeds were used for (payroll, insurance, utilities, mortgage, debt repayment etc....), loan forgiveness and current loan status.</a:t>
            </a:r>
          </a:p>
        </p:txBody>
      </p:sp>
      <p:sp>
        <p:nvSpPr>
          <p:cNvPr id="183" name="Slide Number Placeholder 182">
            <a:extLst>
              <a:ext uri="{FF2B5EF4-FFF2-40B4-BE49-F238E27FC236}">
                <a16:creationId xmlns:a16="http://schemas.microsoft.com/office/drawing/2014/main" id="{29707739-DA1E-4E29-A977-FC44841FF2DF}"/>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3</a:t>
            </a:fld>
            <a:endParaRPr lang="en-US" dirty="0"/>
          </a:p>
        </p:txBody>
      </p:sp>
    </p:spTree>
    <p:extLst>
      <p:ext uri="{BB962C8B-B14F-4D97-AF65-F5344CB8AC3E}">
        <p14:creationId xmlns:p14="http://schemas.microsoft.com/office/powerpoint/2010/main" val="17902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399C3-3EDC-4898-A2E4-D8ACEE6A32AA}"/>
              </a:ext>
            </a:extLst>
          </p:cNvPr>
          <p:cNvSpPr>
            <a:spLocks noGrp="1"/>
          </p:cNvSpPr>
          <p:nvPr>
            <p:ph type="title"/>
          </p:nvPr>
        </p:nvSpPr>
        <p:spPr>
          <a:xfrm>
            <a:off x="72428" y="0"/>
            <a:ext cx="12119572" cy="733331"/>
          </a:xfrm>
        </p:spPr>
        <p:txBody>
          <a:bodyPr>
            <a:normAutofit/>
          </a:bodyPr>
          <a:lstStyle/>
          <a:p>
            <a:pPr algn="r"/>
            <a:r>
              <a:rPr lang="en-US" sz="3200" dirty="0">
                <a:solidFill>
                  <a:schemeClr val="accent1"/>
                </a:solidFill>
                <a:latin typeface="Arial" panose="020B0604020202020204" pitchFamily="34" charset="0"/>
                <a:cs typeface="Arial" panose="020B0604020202020204" pitchFamily="34" charset="0"/>
              </a:rPr>
              <a:t>methodology</a:t>
            </a:r>
          </a:p>
        </p:txBody>
      </p:sp>
      <p:sp>
        <p:nvSpPr>
          <p:cNvPr id="183" name="Slide Number Placeholder 182">
            <a:extLst>
              <a:ext uri="{FF2B5EF4-FFF2-40B4-BE49-F238E27FC236}">
                <a16:creationId xmlns:a16="http://schemas.microsoft.com/office/drawing/2014/main" id="{29707739-DA1E-4E29-A977-FC44841FF2DF}"/>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4</a:t>
            </a:fld>
            <a:endParaRPr lang="en-US" dirty="0"/>
          </a:p>
        </p:txBody>
      </p:sp>
      <p:graphicFrame>
        <p:nvGraphicFramePr>
          <p:cNvPr id="15" name="Diagram 14">
            <a:extLst>
              <a:ext uri="{FF2B5EF4-FFF2-40B4-BE49-F238E27FC236}">
                <a16:creationId xmlns:a16="http://schemas.microsoft.com/office/drawing/2014/main" id="{548FAAB9-C29F-7A0A-FD91-CD87867C751F}"/>
              </a:ext>
            </a:extLst>
          </p:cNvPr>
          <p:cNvGraphicFramePr/>
          <p:nvPr>
            <p:extLst>
              <p:ext uri="{D42A27DB-BD31-4B8C-83A1-F6EECF244321}">
                <p14:modId xmlns:p14="http://schemas.microsoft.com/office/powerpoint/2010/main" val="163733213"/>
              </p:ext>
            </p:extLst>
          </p:nvPr>
        </p:nvGraphicFramePr>
        <p:xfrm>
          <a:off x="0" y="719666"/>
          <a:ext cx="12192000" cy="61383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53727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cxnSp>
        <p:nvCxnSpPr>
          <p:cNvPr id="90" name="Straight Connector 8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04" name="Rectangle 103">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B36C10-A9EA-414E-B3D3-09BAD9FA950D}"/>
              </a:ext>
            </a:extLst>
          </p:cNvPr>
          <p:cNvSpPr>
            <a:spLocks noGrp="1"/>
          </p:cNvSpPr>
          <p:nvPr>
            <p:ph type="title"/>
          </p:nvPr>
        </p:nvSpPr>
        <p:spPr>
          <a:xfrm>
            <a:off x="0" y="0"/>
            <a:ext cx="4529138" cy="886691"/>
          </a:xfrm>
        </p:spPr>
        <p:txBody>
          <a:bodyPr vert="horz" lIns="91440" tIns="45720" rIns="91440" bIns="45720" rtlCol="0" anchor="ctr">
            <a:normAutofit/>
          </a:bodyPr>
          <a:lstStyle/>
          <a:p>
            <a:r>
              <a:rPr lang="en-US" dirty="0">
                <a:solidFill>
                  <a:schemeClr val="accent1"/>
                </a:solidFill>
                <a:latin typeface="Arial" panose="020B0604020202020204" pitchFamily="34" charset="0"/>
                <a:cs typeface="Arial" panose="020B0604020202020204" pitchFamily="34" charset="0"/>
              </a:rPr>
              <a:t>findings</a:t>
            </a:r>
          </a:p>
        </p:txBody>
      </p:sp>
      <p:sp>
        <p:nvSpPr>
          <p:cNvPr id="7" name="Content Placeholder 2">
            <a:extLst>
              <a:ext uri="{FF2B5EF4-FFF2-40B4-BE49-F238E27FC236}">
                <a16:creationId xmlns:a16="http://schemas.microsoft.com/office/drawing/2014/main" id="{F1FE8229-DA99-933A-188E-FDEF172C0EC9}"/>
              </a:ext>
            </a:extLst>
          </p:cNvPr>
          <p:cNvSpPr txBox="1">
            <a:spLocks/>
          </p:cNvSpPr>
          <p:nvPr/>
        </p:nvSpPr>
        <p:spPr>
          <a:xfrm>
            <a:off x="235390" y="1158845"/>
            <a:ext cx="6210677" cy="5377758"/>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fontAlgn="base">
              <a:lnSpc>
                <a:spcPct val="170000"/>
              </a:lnSpc>
              <a:spcBef>
                <a:spcPts val="0"/>
              </a:spcBef>
              <a:spcAft>
                <a:spcPts val="0"/>
              </a:spcAft>
              <a:buFont typeface="Wingdings" panose="05000000000000000000" pitchFamily="2" charset="2"/>
              <a:buChar char="v"/>
              <a:tabLst>
                <a:tab pos="457200" algn="l"/>
              </a:tabLst>
            </a:pPr>
            <a:r>
              <a:rPr lang="en-US" sz="9600" dirty="0">
                <a:solidFill>
                  <a:schemeClr val="accent1"/>
                </a:solidFill>
                <a:effectLst/>
                <a:latin typeface="Arial" panose="020B0604020202020204" pitchFamily="34" charset="0"/>
                <a:cs typeface="Arial" panose="020B0604020202020204" pitchFamily="34" charset="0"/>
              </a:rPr>
              <a:t>Data Size: </a:t>
            </a:r>
            <a:r>
              <a:rPr lang="en-US" sz="9600" i="1" dirty="0">
                <a:solidFill>
                  <a:schemeClr val="accent1"/>
                </a:solidFill>
                <a:effectLst/>
                <a:latin typeface="Arial" panose="020B0604020202020204" pitchFamily="34" charset="0"/>
                <a:cs typeface="Arial" panose="020B0604020202020204" pitchFamily="34" charset="0"/>
              </a:rPr>
              <a:t>Rows 76,184 Columns 28</a:t>
            </a:r>
            <a:endParaRPr lang="en-US" sz="9600" dirty="0">
              <a:solidFill>
                <a:schemeClr val="accent1"/>
              </a:solidFill>
              <a:effectLst/>
              <a:latin typeface="Arial" panose="020B0604020202020204" pitchFamily="34" charset="0"/>
              <a:cs typeface="Arial" panose="020B0604020202020204" pitchFamily="34" charset="0"/>
            </a:endParaRPr>
          </a:p>
          <a:p>
            <a:pPr marR="0" lvl="0" fontAlgn="base">
              <a:lnSpc>
                <a:spcPct val="170000"/>
              </a:lnSpc>
              <a:spcBef>
                <a:spcPts val="0"/>
              </a:spcBef>
              <a:spcAft>
                <a:spcPts val="0"/>
              </a:spcAft>
              <a:buFont typeface="Wingdings" panose="05000000000000000000" pitchFamily="2" charset="2"/>
              <a:buChar char="v"/>
              <a:tabLst>
                <a:tab pos="457200" algn="l"/>
              </a:tabLst>
            </a:pPr>
            <a:r>
              <a:rPr lang="en-US" sz="9600" i="1" dirty="0">
                <a:solidFill>
                  <a:schemeClr val="accent1"/>
                </a:solidFill>
                <a:effectLst/>
                <a:latin typeface="Arial" panose="020B0604020202020204" pitchFamily="34" charset="0"/>
                <a:cs typeface="Arial" panose="020B0604020202020204" pitchFamily="34" charset="0"/>
              </a:rPr>
              <a:t>No duplicates</a:t>
            </a:r>
            <a:endParaRPr lang="en-US" sz="9600" dirty="0">
              <a:solidFill>
                <a:schemeClr val="accent1"/>
              </a:solidFill>
              <a:effectLst/>
              <a:latin typeface="Arial" panose="020B0604020202020204" pitchFamily="34" charset="0"/>
              <a:cs typeface="Arial" panose="020B0604020202020204" pitchFamily="34" charset="0"/>
            </a:endParaRPr>
          </a:p>
          <a:p>
            <a:pPr marR="0" lvl="0" fontAlgn="base">
              <a:lnSpc>
                <a:spcPct val="170000"/>
              </a:lnSpc>
              <a:spcBef>
                <a:spcPts val="0"/>
              </a:spcBef>
              <a:spcAft>
                <a:spcPts val="0"/>
              </a:spcAft>
              <a:buFont typeface="Wingdings" panose="05000000000000000000" pitchFamily="2" charset="2"/>
              <a:buChar char="v"/>
              <a:tabLst>
                <a:tab pos="457200" algn="l"/>
              </a:tabLst>
            </a:pPr>
            <a:r>
              <a:rPr lang="en-US" sz="9600" dirty="0">
                <a:solidFill>
                  <a:schemeClr val="accent1"/>
                </a:solidFill>
                <a:effectLst/>
                <a:latin typeface="Arial" panose="020B0604020202020204" pitchFamily="34" charset="0"/>
                <a:cs typeface="Arial" panose="020B0604020202020204" pitchFamily="34" charset="0"/>
              </a:rPr>
              <a:t>Data Set Dates:</a:t>
            </a:r>
            <a:r>
              <a:rPr lang="en-US" sz="9600" i="1" dirty="0">
                <a:solidFill>
                  <a:schemeClr val="accent1"/>
                </a:solidFill>
                <a:effectLst/>
                <a:latin typeface="Arial" panose="020B0604020202020204" pitchFamily="34" charset="0"/>
                <a:cs typeface="Arial" panose="020B0604020202020204" pitchFamily="34" charset="0"/>
              </a:rPr>
              <a:t> April 2020 to June 2021</a:t>
            </a:r>
            <a:endParaRPr lang="en-US" sz="9600" dirty="0">
              <a:solidFill>
                <a:schemeClr val="accent1"/>
              </a:solidFill>
              <a:effectLst/>
              <a:latin typeface="Arial" panose="020B0604020202020204" pitchFamily="34" charset="0"/>
              <a:cs typeface="Arial" panose="020B0604020202020204" pitchFamily="34" charset="0"/>
            </a:endParaRPr>
          </a:p>
          <a:p>
            <a:pPr marR="0" lvl="0" fontAlgn="base">
              <a:lnSpc>
                <a:spcPct val="170000"/>
              </a:lnSpc>
              <a:spcBef>
                <a:spcPts val="0"/>
              </a:spcBef>
              <a:spcAft>
                <a:spcPts val="0"/>
              </a:spcAft>
              <a:buFont typeface="Wingdings" panose="05000000000000000000" pitchFamily="2" charset="2"/>
              <a:buChar char="v"/>
              <a:tabLst>
                <a:tab pos="457200" algn="l"/>
              </a:tabLst>
            </a:pPr>
            <a:r>
              <a:rPr lang="en-US" sz="9600" dirty="0">
                <a:solidFill>
                  <a:schemeClr val="accent1"/>
                </a:solidFill>
                <a:effectLst/>
                <a:latin typeface="Arial" panose="020B0604020202020204" pitchFamily="34" charset="0"/>
                <a:cs typeface="Arial" panose="020B0604020202020204" pitchFamily="34" charset="0"/>
              </a:rPr>
              <a:t>Additional Findings:</a:t>
            </a:r>
          </a:p>
          <a:p>
            <a:pPr marR="0" lvl="0" fontAlgn="base">
              <a:lnSpc>
                <a:spcPct val="170000"/>
              </a:lnSpc>
              <a:spcBef>
                <a:spcPts val="0"/>
              </a:spcBef>
              <a:spcAft>
                <a:spcPts val="0"/>
              </a:spcAft>
              <a:buFont typeface="Wingdings" panose="05000000000000000000" pitchFamily="2" charset="2"/>
              <a:buChar char="v"/>
              <a:tabLst>
                <a:tab pos="457200" algn="l"/>
              </a:tabLst>
            </a:pPr>
            <a:r>
              <a:rPr lang="en-US" sz="9600" dirty="0">
                <a:solidFill>
                  <a:schemeClr val="accent1"/>
                </a:solidFill>
                <a:effectLst/>
                <a:latin typeface="Arial" panose="020B0604020202020204" pitchFamily="34" charset="0"/>
                <a:cs typeface="Arial" panose="020B0604020202020204" pitchFamily="34" charset="0"/>
              </a:rPr>
              <a:t>44 in Business Type 'Unknown'</a:t>
            </a:r>
          </a:p>
          <a:p>
            <a:pPr marR="0" lvl="0" fontAlgn="base">
              <a:lnSpc>
                <a:spcPct val="170000"/>
              </a:lnSpc>
              <a:spcBef>
                <a:spcPts val="0"/>
              </a:spcBef>
              <a:spcAft>
                <a:spcPts val="0"/>
              </a:spcAft>
              <a:buFont typeface="Wingdings" panose="05000000000000000000" pitchFamily="2" charset="2"/>
              <a:buChar char="v"/>
              <a:tabLst>
                <a:tab pos="457200" algn="l"/>
              </a:tabLst>
            </a:pPr>
            <a:r>
              <a:rPr lang="en-US" sz="9600" dirty="0">
                <a:solidFill>
                  <a:schemeClr val="accent1"/>
                </a:solidFill>
                <a:effectLst/>
                <a:latin typeface="Arial" panose="020B0604020202020204" pitchFamily="34" charset="0"/>
                <a:cs typeface="Arial" panose="020B0604020202020204" pitchFamily="34" charset="0"/>
              </a:rPr>
              <a:t>2,403 Business Age 'Not Answered'</a:t>
            </a:r>
          </a:p>
          <a:p>
            <a:pPr marR="0" lvl="0" fontAlgn="base">
              <a:lnSpc>
                <a:spcPct val="170000"/>
              </a:lnSpc>
              <a:spcBef>
                <a:spcPts val="0"/>
              </a:spcBef>
              <a:spcAft>
                <a:spcPts val="0"/>
              </a:spcAft>
              <a:buFont typeface="Wingdings" panose="05000000000000000000" pitchFamily="2" charset="2"/>
              <a:buChar char="v"/>
              <a:tabLst>
                <a:tab pos="457200" algn="l"/>
              </a:tabLst>
            </a:pPr>
            <a:r>
              <a:rPr lang="en-US" sz="9600" dirty="0">
                <a:solidFill>
                  <a:schemeClr val="accent1"/>
                </a:solidFill>
                <a:effectLst/>
                <a:latin typeface="Arial" panose="020B0604020202020204" pitchFamily="34" charset="0"/>
                <a:cs typeface="Arial" panose="020B0604020202020204" pitchFamily="34" charset="0"/>
              </a:rPr>
              <a:t>63,274  Race 'Unanswered'</a:t>
            </a:r>
          </a:p>
          <a:p>
            <a:pPr marR="0" lvl="0" fontAlgn="base">
              <a:lnSpc>
                <a:spcPct val="170000"/>
              </a:lnSpc>
              <a:spcBef>
                <a:spcPts val="0"/>
              </a:spcBef>
              <a:spcAft>
                <a:spcPts val="0"/>
              </a:spcAft>
              <a:buFont typeface="Wingdings" panose="05000000000000000000" pitchFamily="2" charset="2"/>
              <a:buChar char="v"/>
              <a:tabLst>
                <a:tab pos="457200" algn="l"/>
              </a:tabLst>
            </a:pPr>
            <a:r>
              <a:rPr lang="en-US" sz="9600" dirty="0">
                <a:solidFill>
                  <a:schemeClr val="accent1"/>
                </a:solidFill>
                <a:effectLst/>
                <a:latin typeface="Arial" panose="020B0604020202020204" pitchFamily="34" charset="0"/>
                <a:cs typeface="Arial" panose="020B0604020202020204" pitchFamily="34" charset="0"/>
              </a:rPr>
              <a:t>44,553 Gender 'Unanswered'</a:t>
            </a:r>
          </a:p>
          <a:p>
            <a:pPr marL="342900" marR="0" lvl="0" fontAlgn="base">
              <a:spcBef>
                <a:spcPts val="0"/>
              </a:spcBef>
              <a:spcAft>
                <a:spcPts val="0"/>
              </a:spcAft>
              <a:tabLst>
                <a:tab pos="457200" algn="l"/>
              </a:tabLst>
            </a:pPr>
            <a:endParaRPr lang="en-US" dirty="0">
              <a:effectLst/>
            </a:endParaRPr>
          </a:p>
          <a:p>
            <a:pPr marL="342900" marR="0" lvl="0" fontAlgn="base">
              <a:spcBef>
                <a:spcPts val="0"/>
              </a:spcBef>
              <a:spcAft>
                <a:spcPts val="0"/>
              </a:spcAft>
              <a:tabLst>
                <a:tab pos="457200" algn="l"/>
              </a:tabLst>
            </a:pPr>
            <a:endParaRPr lang="en-US" dirty="0">
              <a:effectLst/>
            </a:endParaRPr>
          </a:p>
          <a:p>
            <a:pPr marL="342900"/>
            <a:endParaRPr lang="en-US" dirty="0"/>
          </a:p>
        </p:txBody>
      </p:sp>
      <p:cxnSp>
        <p:nvCxnSpPr>
          <p:cNvPr id="106" name="Straight Connector 105">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6" name="Picture Placeholder 5" descr="Worm's-eye view of skyscrapers against the sun">
            <a:extLst>
              <a:ext uri="{FF2B5EF4-FFF2-40B4-BE49-F238E27FC236}">
                <a16:creationId xmlns:a16="http://schemas.microsoft.com/office/drawing/2014/main" id="{3CF2725B-8BAD-4651-8A3F-80E73387133C}"/>
              </a:ext>
            </a:extLst>
          </p:cNvPr>
          <p:cNvPicPr>
            <a:picLocks noGrp="1" noChangeAspect="1"/>
          </p:cNvPicPr>
          <p:nvPr>
            <p:ph type="pic" sz="quarter" idx="13"/>
          </p:nvPr>
        </p:nvPicPr>
        <p:blipFill>
          <a:blip r:embed="rId2"/>
          <a:srcRect l="22497" r="22497"/>
          <a:stretch/>
        </p:blipFill>
        <p:spPr>
          <a:xfrm>
            <a:off x="6491153" y="533401"/>
            <a:ext cx="4772295" cy="5791199"/>
          </a:xfrm>
          <a:prstGeom prst="rect">
            <a:avLst/>
          </a:prstGeom>
        </p:spPr>
      </p:pic>
    </p:spTree>
    <p:extLst>
      <p:ext uri="{BB962C8B-B14F-4D97-AF65-F5344CB8AC3E}">
        <p14:creationId xmlns:p14="http://schemas.microsoft.com/office/powerpoint/2010/main" val="430321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1B6F2-D65B-1DA9-6725-1419E14F0B01}"/>
              </a:ext>
            </a:extLst>
          </p:cNvPr>
          <p:cNvSpPr>
            <a:spLocks noGrp="1"/>
          </p:cNvSpPr>
          <p:nvPr>
            <p:ph type="title"/>
          </p:nvPr>
        </p:nvSpPr>
        <p:spPr>
          <a:xfrm>
            <a:off x="0" y="0"/>
            <a:ext cx="12192000" cy="543209"/>
          </a:xfrm>
        </p:spPr>
        <p:txBody>
          <a:bodyPr>
            <a:noAutofit/>
          </a:bodyPr>
          <a:lstStyle/>
          <a:p>
            <a:pPr algn="ctr"/>
            <a:r>
              <a:rPr lang="en-US" sz="3200" dirty="0">
                <a:solidFill>
                  <a:schemeClr val="accent1"/>
                </a:solidFill>
                <a:latin typeface="Arial" panose="020B0604020202020204" pitchFamily="34" charset="0"/>
                <a:cs typeface="Arial" panose="020B0604020202020204" pitchFamily="34" charset="0"/>
              </a:rPr>
              <a:t>Where did all that money go!</a:t>
            </a:r>
          </a:p>
        </p:txBody>
      </p:sp>
      <p:sp>
        <p:nvSpPr>
          <p:cNvPr id="6" name="Slide Number Placeholder 5">
            <a:extLst>
              <a:ext uri="{FF2B5EF4-FFF2-40B4-BE49-F238E27FC236}">
                <a16:creationId xmlns:a16="http://schemas.microsoft.com/office/drawing/2014/main" id="{42C80A8A-465C-048A-044B-27CFB885AF85}"/>
              </a:ext>
            </a:extLst>
          </p:cNvPr>
          <p:cNvSpPr>
            <a:spLocks noGrp="1"/>
          </p:cNvSpPr>
          <p:nvPr>
            <p:ph type="sldNum" sz="quarter" idx="12"/>
          </p:nvPr>
        </p:nvSpPr>
        <p:spPr/>
        <p:txBody>
          <a:bodyPr/>
          <a:lstStyle/>
          <a:p>
            <a:fld id="{312CC964-A50B-4C29-B4E4-2C30BB34CCF3}" type="slidenum">
              <a:rPr lang="en-US" smtClean="0"/>
              <a:t>6</a:t>
            </a:fld>
            <a:endParaRPr lang="en-US" dirty="0"/>
          </a:p>
        </p:txBody>
      </p:sp>
      <p:graphicFrame>
        <p:nvGraphicFramePr>
          <p:cNvPr id="7" name="Content Placeholder 6">
            <a:extLst>
              <a:ext uri="{FF2B5EF4-FFF2-40B4-BE49-F238E27FC236}">
                <a16:creationId xmlns:a16="http://schemas.microsoft.com/office/drawing/2014/main" id="{95A57E0C-D4FA-E4C3-F3C0-D0E5CB0E3F6B}"/>
              </a:ext>
            </a:extLst>
          </p:cNvPr>
          <p:cNvGraphicFramePr>
            <a:graphicFrameLocks noGrp="1"/>
          </p:cNvGraphicFramePr>
          <p:nvPr>
            <p:ph idx="1"/>
            <p:extLst>
              <p:ext uri="{D42A27DB-BD31-4B8C-83A1-F6EECF244321}">
                <p14:modId xmlns:p14="http://schemas.microsoft.com/office/powerpoint/2010/main" val="3470642159"/>
              </p:ext>
            </p:extLst>
          </p:nvPr>
        </p:nvGraphicFramePr>
        <p:xfrm>
          <a:off x="0" y="776220"/>
          <a:ext cx="12191999" cy="4423853"/>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DDD38427-A204-3150-4070-799D9A3C8709}"/>
              </a:ext>
            </a:extLst>
          </p:cNvPr>
          <p:cNvSpPr txBox="1"/>
          <p:nvPr/>
        </p:nvSpPr>
        <p:spPr>
          <a:xfrm>
            <a:off x="0" y="5928298"/>
            <a:ext cx="12192000" cy="830997"/>
          </a:xfrm>
          <a:prstGeom prst="rect">
            <a:avLst/>
          </a:prstGeom>
          <a:noFill/>
        </p:spPr>
        <p:txBody>
          <a:bodyPr wrap="square">
            <a:spAutoFit/>
          </a:bodyPr>
          <a:lstStyle/>
          <a:p>
            <a:r>
              <a:rPr lang="en-US" sz="2400" dirty="0">
                <a:solidFill>
                  <a:schemeClr val="accent1"/>
                </a:solidFill>
                <a:latin typeface="Arial" panose="020B0604020202020204" pitchFamily="34" charset="0"/>
                <a:cs typeface="Arial" panose="020B0604020202020204" pitchFamily="34" charset="0"/>
              </a:rPr>
              <a:t>This chart represents the 20 different business types that received funding. Texas businesses received a total of $40,224,419,670.70 was approved and funded.</a:t>
            </a:r>
          </a:p>
        </p:txBody>
      </p:sp>
    </p:spTree>
    <p:extLst>
      <p:ext uri="{BB962C8B-B14F-4D97-AF65-F5344CB8AC3E}">
        <p14:creationId xmlns:p14="http://schemas.microsoft.com/office/powerpoint/2010/main" val="2603711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68915-5174-4A97-40AE-11EE9E8F00EA}"/>
              </a:ext>
            </a:extLst>
          </p:cNvPr>
          <p:cNvSpPr>
            <a:spLocks noGrp="1"/>
          </p:cNvSpPr>
          <p:nvPr>
            <p:ph type="title"/>
          </p:nvPr>
        </p:nvSpPr>
        <p:spPr>
          <a:xfrm>
            <a:off x="0" y="0"/>
            <a:ext cx="12191999" cy="796705"/>
          </a:xfrm>
        </p:spPr>
        <p:txBody>
          <a:bodyPr>
            <a:noAutofit/>
          </a:bodyPr>
          <a:lstStyle/>
          <a:p>
            <a:pPr algn="ctr"/>
            <a:r>
              <a:rPr lang="en-US" sz="3200" dirty="0">
                <a:solidFill>
                  <a:schemeClr val="accent1"/>
                </a:solidFill>
                <a:latin typeface="Arial" panose="020B0604020202020204" pitchFamily="34" charset="0"/>
                <a:cs typeface="Arial" panose="020B0604020202020204" pitchFamily="34" charset="0"/>
              </a:rPr>
              <a:t>Percentage of proceeds per business type</a:t>
            </a:r>
          </a:p>
        </p:txBody>
      </p:sp>
      <p:sp>
        <p:nvSpPr>
          <p:cNvPr id="6" name="Slide Number Placeholder 5">
            <a:extLst>
              <a:ext uri="{FF2B5EF4-FFF2-40B4-BE49-F238E27FC236}">
                <a16:creationId xmlns:a16="http://schemas.microsoft.com/office/drawing/2014/main" id="{25833169-562D-750A-7FFB-6659F50F8F87}"/>
              </a:ext>
            </a:extLst>
          </p:cNvPr>
          <p:cNvSpPr>
            <a:spLocks noGrp="1"/>
          </p:cNvSpPr>
          <p:nvPr>
            <p:ph type="sldNum" sz="quarter" idx="12"/>
          </p:nvPr>
        </p:nvSpPr>
        <p:spPr/>
        <p:txBody>
          <a:bodyPr/>
          <a:lstStyle/>
          <a:p>
            <a:fld id="{312CC964-A50B-4C29-B4E4-2C30BB34CCF3}" type="slidenum">
              <a:rPr lang="en-US" smtClean="0"/>
              <a:t>7</a:t>
            </a:fld>
            <a:endParaRPr lang="en-US" dirty="0"/>
          </a:p>
        </p:txBody>
      </p:sp>
      <p:graphicFrame>
        <p:nvGraphicFramePr>
          <p:cNvPr id="7" name="Chart 6">
            <a:extLst>
              <a:ext uri="{FF2B5EF4-FFF2-40B4-BE49-F238E27FC236}">
                <a16:creationId xmlns:a16="http://schemas.microsoft.com/office/drawing/2014/main" id="{8E60463A-1DC6-1A9D-6CB4-9C3442738114}"/>
              </a:ext>
            </a:extLst>
          </p:cNvPr>
          <p:cNvGraphicFramePr>
            <a:graphicFrameLocks/>
          </p:cNvGraphicFramePr>
          <p:nvPr>
            <p:extLst>
              <p:ext uri="{D42A27DB-BD31-4B8C-83A1-F6EECF244321}">
                <p14:modId xmlns:p14="http://schemas.microsoft.com/office/powerpoint/2010/main" val="1364380445"/>
              </p:ext>
            </p:extLst>
          </p:nvPr>
        </p:nvGraphicFramePr>
        <p:xfrm>
          <a:off x="0" y="816458"/>
          <a:ext cx="12192000" cy="4762305"/>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C66F76CF-16F7-499A-DBF1-D7DD2C05D3E6}"/>
              </a:ext>
            </a:extLst>
          </p:cNvPr>
          <p:cNvSpPr txBox="1"/>
          <p:nvPr/>
        </p:nvSpPr>
        <p:spPr>
          <a:xfrm>
            <a:off x="0" y="6396335"/>
            <a:ext cx="12192000" cy="461665"/>
          </a:xfrm>
          <a:prstGeom prst="rect">
            <a:avLst/>
          </a:prstGeom>
          <a:noFill/>
        </p:spPr>
        <p:txBody>
          <a:bodyPr wrap="square">
            <a:spAutoFit/>
          </a:bodyPr>
          <a:lstStyle/>
          <a:p>
            <a:r>
              <a:rPr lang="en-US" sz="2400" dirty="0">
                <a:solidFill>
                  <a:schemeClr val="accent1"/>
                </a:solidFill>
                <a:latin typeface="Arial" panose="020B0604020202020204" pitchFamily="34" charset="0"/>
                <a:cs typeface="Arial" panose="020B0604020202020204" pitchFamily="34" charset="0"/>
              </a:rPr>
              <a:t>This chart represents the percentage of total proceeds per business type. </a:t>
            </a:r>
          </a:p>
        </p:txBody>
      </p:sp>
    </p:spTree>
    <p:extLst>
      <p:ext uri="{BB962C8B-B14F-4D97-AF65-F5344CB8AC3E}">
        <p14:creationId xmlns:p14="http://schemas.microsoft.com/office/powerpoint/2010/main" val="4275083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3" name="Straight Connector 14">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16">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1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20">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2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24">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2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0" name="Rectangle 28">
            <a:extLst>
              <a:ext uri="{FF2B5EF4-FFF2-40B4-BE49-F238E27FC236}">
                <a16:creationId xmlns:a16="http://schemas.microsoft.com/office/drawing/2014/main" id="{10A34275-CD0A-499C-9600-C96742FACE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 name="Straight Connector 30">
            <a:extLst>
              <a:ext uri="{FF2B5EF4-FFF2-40B4-BE49-F238E27FC236}">
                <a16:creationId xmlns:a16="http://schemas.microsoft.com/office/drawing/2014/main" id="{1852546B-EF97-46E8-A930-3A033410668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7587" y="2720800"/>
            <a:ext cx="3470809" cy="41326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32">
            <a:extLst>
              <a:ext uri="{FF2B5EF4-FFF2-40B4-BE49-F238E27FC236}">
                <a16:creationId xmlns:a16="http://schemas.microsoft.com/office/drawing/2014/main" id="{12801F4A-0A74-45E0-8E5A-65A65252A3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540"/>
            <a:ext cx="1274412" cy="49672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34">
            <a:extLst>
              <a:ext uri="{FF2B5EF4-FFF2-40B4-BE49-F238E27FC236}">
                <a16:creationId xmlns:a16="http://schemas.microsoft.com/office/drawing/2014/main" id="{AD245F29-ABE7-4BB1-8164-5F4C4604B2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257800" y="0"/>
            <a:ext cx="6926614" cy="112236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Title 2">
            <a:extLst>
              <a:ext uri="{FF2B5EF4-FFF2-40B4-BE49-F238E27FC236}">
                <a16:creationId xmlns:a16="http://schemas.microsoft.com/office/drawing/2014/main" id="{D3B7DCE3-A62E-497E-8A96-DF8D1A4904FD}"/>
              </a:ext>
            </a:extLst>
          </p:cNvPr>
          <p:cNvSpPr>
            <a:spLocks noGrp="1"/>
          </p:cNvSpPr>
          <p:nvPr>
            <p:ph type="title"/>
          </p:nvPr>
        </p:nvSpPr>
        <p:spPr>
          <a:xfrm>
            <a:off x="3371272" y="147782"/>
            <a:ext cx="2347641" cy="1496291"/>
          </a:xfrm>
        </p:spPr>
        <p:txBody>
          <a:bodyPr vert="horz" lIns="91440" tIns="45720" rIns="91440" bIns="45720" rtlCol="0" anchor="b">
            <a:normAutofit/>
          </a:bodyPr>
          <a:lstStyle/>
          <a:p>
            <a:pPr algn="r"/>
            <a:r>
              <a:rPr lang="en-US" dirty="0"/>
              <a:t>CHART</a:t>
            </a:r>
          </a:p>
        </p:txBody>
      </p:sp>
      <p:cxnSp>
        <p:nvCxnSpPr>
          <p:cNvPr id="54" name="Straight Connector 36">
            <a:extLst>
              <a:ext uri="{FF2B5EF4-FFF2-40B4-BE49-F238E27FC236}">
                <a16:creationId xmlns:a16="http://schemas.microsoft.com/office/drawing/2014/main" id="{CF00EEAF-0634-4EEB-81E5-9FBC2170F3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7102" y="6051582"/>
            <a:ext cx="4847312" cy="80641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38">
            <a:extLst>
              <a:ext uri="{FF2B5EF4-FFF2-40B4-BE49-F238E27FC236}">
                <a16:creationId xmlns:a16="http://schemas.microsoft.com/office/drawing/2014/main" id="{53E11676-332F-449D-9A03-6CE4ED25CC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225160" y="0"/>
            <a:ext cx="3541141"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F1D8EAF4-7E41-4FEA-B534-06CE08821DB2}"/>
              </a:ext>
            </a:extLst>
          </p:cNvPr>
          <p:cNvSpPr>
            <a:spLocks noGrp="1"/>
          </p:cNvSpPr>
          <p:nvPr>
            <p:ph type="sldNum" sz="quarter" idx="12"/>
          </p:nvPr>
        </p:nvSpPr>
        <p:spPr>
          <a:xfrm>
            <a:off x="11602477" y="6398878"/>
            <a:ext cx="470887" cy="365125"/>
          </a:xfrm>
        </p:spPr>
        <p:txBody>
          <a:bodyPr vert="horz" lIns="91440" tIns="45720" rIns="91440" bIns="45720" rtlCol="0" anchor="ctr">
            <a:normAutofit/>
          </a:bodyPr>
          <a:lstStyle/>
          <a:p>
            <a:pPr>
              <a:spcAft>
                <a:spcPts val="600"/>
              </a:spcAft>
            </a:pPr>
            <a:fld id="{312CC964-A50B-4C29-B4E4-2C30BB34CCF3}" type="slidenum">
              <a:rPr lang="en-US" smtClean="0"/>
              <a:pPr>
                <a:spcAft>
                  <a:spcPts val="600"/>
                </a:spcAft>
              </a:pPr>
              <a:t>8</a:t>
            </a:fld>
            <a:endParaRPr lang="en-US"/>
          </a:p>
        </p:txBody>
      </p:sp>
      <p:graphicFrame>
        <p:nvGraphicFramePr>
          <p:cNvPr id="12" name="Chart 11">
            <a:extLst>
              <a:ext uri="{FF2B5EF4-FFF2-40B4-BE49-F238E27FC236}">
                <a16:creationId xmlns:a16="http://schemas.microsoft.com/office/drawing/2014/main" id="{0A71E606-5B75-17D0-5DF5-5B1FF4B25FAB}"/>
              </a:ext>
            </a:extLst>
          </p:cNvPr>
          <p:cNvGraphicFramePr>
            <a:graphicFrameLocks/>
          </p:cNvGraphicFramePr>
          <p:nvPr>
            <p:extLst>
              <p:ext uri="{D42A27DB-BD31-4B8C-83A1-F6EECF244321}">
                <p14:modId xmlns:p14="http://schemas.microsoft.com/office/powerpoint/2010/main" val="3665362828"/>
              </p:ext>
            </p:extLst>
          </p:nvPr>
        </p:nvGraphicFramePr>
        <p:xfrm>
          <a:off x="3992578" y="2018923"/>
          <a:ext cx="3911097" cy="244443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Chart 12">
            <a:extLst>
              <a:ext uri="{FF2B5EF4-FFF2-40B4-BE49-F238E27FC236}">
                <a16:creationId xmlns:a16="http://schemas.microsoft.com/office/drawing/2014/main" id="{A4C8AD37-1223-28C1-81F8-20AE573EED64}"/>
              </a:ext>
            </a:extLst>
          </p:cNvPr>
          <p:cNvGraphicFramePr>
            <a:graphicFrameLocks/>
          </p:cNvGraphicFramePr>
          <p:nvPr>
            <p:extLst>
              <p:ext uri="{D42A27DB-BD31-4B8C-83A1-F6EECF244321}">
                <p14:modId xmlns:p14="http://schemas.microsoft.com/office/powerpoint/2010/main" val="3930648861"/>
              </p:ext>
            </p:extLst>
          </p:nvPr>
        </p:nvGraphicFramePr>
        <p:xfrm>
          <a:off x="0" y="2009869"/>
          <a:ext cx="4028792" cy="243538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 name="Chart 13">
            <a:extLst>
              <a:ext uri="{FF2B5EF4-FFF2-40B4-BE49-F238E27FC236}">
                <a16:creationId xmlns:a16="http://schemas.microsoft.com/office/drawing/2014/main" id="{CA5D9877-FDE6-87DB-8F2D-59046BE628E8}"/>
              </a:ext>
            </a:extLst>
          </p:cNvPr>
          <p:cNvGraphicFramePr>
            <a:graphicFrameLocks/>
          </p:cNvGraphicFramePr>
          <p:nvPr>
            <p:extLst>
              <p:ext uri="{D42A27DB-BD31-4B8C-83A1-F6EECF244321}">
                <p14:modId xmlns:p14="http://schemas.microsoft.com/office/powerpoint/2010/main" val="3343184041"/>
              </p:ext>
            </p:extLst>
          </p:nvPr>
        </p:nvGraphicFramePr>
        <p:xfrm>
          <a:off x="7912728" y="2030240"/>
          <a:ext cx="4279271" cy="239690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Chart 15">
            <a:extLst>
              <a:ext uri="{FF2B5EF4-FFF2-40B4-BE49-F238E27FC236}">
                <a16:creationId xmlns:a16="http://schemas.microsoft.com/office/drawing/2014/main" id="{2D78DC30-0285-7DE3-506B-FCC51DF6DA5D}"/>
              </a:ext>
            </a:extLst>
          </p:cNvPr>
          <p:cNvGraphicFramePr>
            <a:graphicFrameLocks/>
          </p:cNvGraphicFramePr>
          <p:nvPr>
            <p:extLst>
              <p:ext uri="{D42A27DB-BD31-4B8C-83A1-F6EECF244321}">
                <p14:modId xmlns:p14="http://schemas.microsoft.com/office/powerpoint/2010/main" val="4104257147"/>
              </p:ext>
            </p:extLst>
          </p:nvPr>
        </p:nvGraphicFramePr>
        <p:xfrm>
          <a:off x="7930836" y="4418091"/>
          <a:ext cx="4261164" cy="24399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08DDC56F-86A3-B9A0-DCDA-5E12EE1EAB1C}"/>
              </a:ext>
            </a:extLst>
          </p:cNvPr>
          <p:cNvGraphicFramePr>
            <a:graphicFrameLocks/>
          </p:cNvGraphicFramePr>
          <p:nvPr>
            <p:extLst>
              <p:ext uri="{D42A27DB-BD31-4B8C-83A1-F6EECF244321}">
                <p14:modId xmlns:p14="http://schemas.microsoft.com/office/powerpoint/2010/main" val="1512154747"/>
              </p:ext>
            </p:extLst>
          </p:nvPr>
        </p:nvGraphicFramePr>
        <p:xfrm>
          <a:off x="0" y="4413564"/>
          <a:ext cx="4019739" cy="2444436"/>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4" name="Chart 23">
            <a:extLst>
              <a:ext uri="{FF2B5EF4-FFF2-40B4-BE49-F238E27FC236}">
                <a16:creationId xmlns:a16="http://schemas.microsoft.com/office/drawing/2014/main" id="{0B5B90A9-A8E1-BFFC-E190-5B285CAD9C5B}"/>
              </a:ext>
            </a:extLst>
          </p:cNvPr>
          <p:cNvGraphicFramePr>
            <a:graphicFrameLocks/>
          </p:cNvGraphicFramePr>
          <p:nvPr>
            <p:extLst>
              <p:ext uri="{D42A27DB-BD31-4B8C-83A1-F6EECF244321}">
                <p14:modId xmlns:p14="http://schemas.microsoft.com/office/powerpoint/2010/main" val="3529772062"/>
              </p:ext>
            </p:extLst>
          </p:nvPr>
        </p:nvGraphicFramePr>
        <p:xfrm>
          <a:off x="4028792" y="4390931"/>
          <a:ext cx="3892990" cy="2467069"/>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6" name="Chart 25">
            <a:extLst>
              <a:ext uri="{FF2B5EF4-FFF2-40B4-BE49-F238E27FC236}">
                <a16:creationId xmlns:a16="http://schemas.microsoft.com/office/drawing/2014/main" id="{B87399E7-02C2-38C8-337F-A0CD056B705A}"/>
              </a:ext>
            </a:extLst>
          </p:cNvPr>
          <p:cNvGraphicFramePr>
            <a:graphicFrameLocks/>
          </p:cNvGraphicFramePr>
          <p:nvPr>
            <p:extLst>
              <p:ext uri="{D42A27DB-BD31-4B8C-83A1-F6EECF244321}">
                <p14:modId xmlns:p14="http://schemas.microsoft.com/office/powerpoint/2010/main" val="794866811"/>
              </p:ext>
            </p:extLst>
          </p:nvPr>
        </p:nvGraphicFramePr>
        <p:xfrm>
          <a:off x="0" y="0"/>
          <a:ext cx="12192000" cy="2027976"/>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382633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2A40B6AB-E9B1-4B7E-BD4C-74C93ABF5CBC}"/>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9</a:t>
            </a:fld>
            <a:endParaRPr lang="en-US" dirty="0"/>
          </a:p>
        </p:txBody>
      </p:sp>
      <p:graphicFrame>
        <p:nvGraphicFramePr>
          <p:cNvPr id="8" name="Chart 7">
            <a:extLst>
              <a:ext uri="{FF2B5EF4-FFF2-40B4-BE49-F238E27FC236}">
                <a16:creationId xmlns:a16="http://schemas.microsoft.com/office/drawing/2014/main" id="{0B31D37D-EA9E-B15F-D15D-B91DDBBFA1B8}"/>
              </a:ext>
            </a:extLst>
          </p:cNvPr>
          <p:cNvGraphicFramePr>
            <a:graphicFrameLocks/>
          </p:cNvGraphicFramePr>
          <p:nvPr>
            <p:extLst>
              <p:ext uri="{D42A27DB-BD31-4B8C-83A1-F6EECF244321}">
                <p14:modId xmlns:p14="http://schemas.microsoft.com/office/powerpoint/2010/main" val="2463177443"/>
              </p:ext>
            </p:extLst>
          </p:nvPr>
        </p:nvGraphicFramePr>
        <p:xfrm>
          <a:off x="0" y="488886"/>
          <a:ext cx="12192000" cy="4734963"/>
        </p:xfrm>
        <a:graphic>
          <a:graphicData uri="http://schemas.openxmlformats.org/drawingml/2006/chart">
            <c:chart xmlns:c="http://schemas.openxmlformats.org/drawingml/2006/chart" xmlns:r="http://schemas.openxmlformats.org/officeDocument/2006/relationships" r:id="rId2"/>
          </a:graphicData>
        </a:graphic>
      </p:graphicFrame>
      <p:sp>
        <p:nvSpPr>
          <p:cNvPr id="10" name="Title 9">
            <a:extLst>
              <a:ext uri="{FF2B5EF4-FFF2-40B4-BE49-F238E27FC236}">
                <a16:creationId xmlns:a16="http://schemas.microsoft.com/office/drawing/2014/main" id="{FFD0BBB5-A9FC-8967-5FAA-8FF4D18E6036}"/>
              </a:ext>
            </a:extLst>
          </p:cNvPr>
          <p:cNvSpPr>
            <a:spLocks noGrp="1"/>
          </p:cNvSpPr>
          <p:nvPr>
            <p:ph type="title"/>
          </p:nvPr>
        </p:nvSpPr>
        <p:spPr>
          <a:xfrm>
            <a:off x="1" y="0"/>
            <a:ext cx="12192000" cy="497941"/>
          </a:xfrm>
        </p:spPr>
        <p:txBody>
          <a:bodyPr>
            <a:normAutofit fontScale="90000"/>
          </a:bodyPr>
          <a:lstStyle/>
          <a:p>
            <a:pPr algn="ctr"/>
            <a:r>
              <a:rPr lang="en-US" sz="3200" dirty="0">
                <a:solidFill>
                  <a:schemeClr val="accent1"/>
                </a:solidFill>
                <a:latin typeface="Arial" panose="020B0604020202020204" pitchFamily="34" charset="0"/>
                <a:cs typeface="Arial" panose="020B0604020202020204" pitchFamily="34" charset="0"/>
              </a:rPr>
              <a:t>Current loan status</a:t>
            </a:r>
          </a:p>
        </p:txBody>
      </p:sp>
      <p:sp>
        <p:nvSpPr>
          <p:cNvPr id="11" name="TextBox 10">
            <a:extLst>
              <a:ext uri="{FF2B5EF4-FFF2-40B4-BE49-F238E27FC236}">
                <a16:creationId xmlns:a16="http://schemas.microsoft.com/office/drawing/2014/main" id="{1F6B64C5-9439-96EC-5EDF-A549DE899D61}"/>
              </a:ext>
            </a:extLst>
          </p:cNvPr>
          <p:cNvSpPr txBox="1"/>
          <p:nvPr/>
        </p:nvSpPr>
        <p:spPr>
          <a:xfrm>
            <a:off x="0" y="5657671"/>
            <a:ext cx="12192000" cy="1200329"/>
          </a:xfrm>
          <a:prstGeom prst="rect">
            <a:avLst/>
          </a:prstGeom>
          <a:noFill/>
        </p:spPr>
        <p:txBody>
          <a:bodyPr wrap="square">
            <a:spAutoFit/>
          </a:bodyPr>
          <a:lstStyle/>
          <a:p>
            <a:r>
              <a:rPr lang="en-US" sz="2400" dirty="0">
                <a:solidFill>
                  <a:schemeClr val="accent1"/>
                </a:solidFill>
                <a:latin typeface="Arial" panose="020B0604020202020204" pitchFamily="34" charset="0"/>
                <a:cs typeface="Arial" panose="020B0604020202020204" pitchFamily="34" charset="0"/>
              </a:rPr>
              <a:t>This chart represents loan status. 91% of the total proceeds has been forgiven and the remaining 9% is unpaid or charged off. The forgiven amount include accrued interest. </a:t>
            </a:r>
          </a:p>
          <a:p>
            <a:r>
              <a:rPr lang="en-US" sz="2400" dirty="0">
                <a:solidFill>
                  <a:schemeClr val="accent1"/>
                </a:solidFill>
                <a:latin typeface="Arial" panose="020B0604020202020204" pitchFamily="34" charset="0"/>
                <a:cs typeface="Arial" panose="020B0604020202020204" pitchFamily="34" charset="0"/>
              </a:rPr>
              <a:t>**Exemption 4: unpaid or charged off**</a:t>
            </a:r>
          </a:p>
        </p:txBody>
      </p:sp>
    </p:spTree>
    <p:extLst>
      <p:ext uri="{BB962C8B-B14F-4D97-AF65-F5344CB8AC3E}">
        <p14:creationId xmlns:p14="http://schemas.microsoft.com/office/powerpoint/2010/main" val="2694395794"/>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207C1F5B-A1D0-429A-8E7C-3E271353D1E0}">
  <ds:schemaRefs>
    <ds:schemaRef ds:uri="http://schemas.microsoft.com/sharepoint/v3/contenttype/forms"/>
  </ds:schemaRefs>
</ds:datastoreItem>
</file>

<file path=customXml/itemProps2.xml><?xml version="1.0" encoding="utf-8"?>
<ds:datastoreItem xmlns:ds="http://schemas.openxmlformats.org/officeDocument/2006/customXml" ds:itemID="{AA1E8BDE-7A03-4563-82F6-53B214F895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5CABE4-909F-4611-A0E1-6E45080B3C9E}">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Angle lines design</Template>
  <TotalTime>2062</TotalTime>
  <Words>783</Words>
  <Application>Microsoft Office PowerPoint</Application>
  <PresentationFormat>Widescreen</PresentationFormat>
  <Paragraphs>87</Paragraphs>
  <Slides>14</Slides>
  <Notes>6</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Arial Black</vt:lpstr>
      <vt:lpstr>Calibri</vt:lpstr>
      <vt:lpstr>PublicoText</vt:lpstr>
      <vt:lpstr>Univers Condensed Light</vt:lpstr>
      <vt:lpstr>Walbaum Display Light</vt:lpstr>
      <vt:lpstr>Wingdings</vt:lpstr>
      <vt:lpstr>AngleLinesVTI</vt:lpstr>
      <vt:lpstr>Paycheck Protection Program (ppp) Data April 2020 – June 2021</vt:lpstr>
      <vt:lpstr>introduction </vt:lpstr>
      <vt:lpstr>Objective</vt:lpstr>
      <vt:lpstr>methodology</vt:lpstr>
      <vt:lpstr>findings</vt:lpstr>
      <vt:lpstr>Where did all that money go!</vt:lpstr>
      <vt:lpstr>Percentage of proceeds per business type</vt:lpstr>
      <vt:lpstr>CHART</vt:lpstr>
      <vt:lpstr>Current loan status</vt:lpstr>
      <vt:lpstr>Conclusions</vt:lpstr>
      <vt:lpstr>Recommendations</vt:lpstr>
      <vt:lpstr>Resources</vt:lpstr>
      <vt:lpstr>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Effectiveness of the Paycheck Protection Program (ppp)</dc:title>
  <dc:creator>Beverly Young</dc:creator>
  <cp:lastModifiedBy>Beverly Young</cp:lastModifiedBy>
  <cp:revision>1</cp:revision>
  <dcterms:created xsi:type="dcterms:W3CDTF">2023-04-18T00:06:06Z</dcterms:created>
  <dcterms:modified xsi:type="dcterms:W3CDTF">2023-04-24T02:07:29Z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